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13" r:id="rId3"/>
    <p:sldId id="276" r:id="rId4"/>
    <p:sldId id="263" r:id="rId5"/>
    <p:sldId id="498" r:id="rId6"/>
    <p:sldId id="499" r:id="rId7"/>
    <p:sldId id="508" r:id="rId8"/>
    <p:sldId id="509" r:id="rId9"/>
    <p:sldId id="497" r:id="rId10"/>
    <p:sldId id="500" r:id="rId11"/>
    <p:sldId id="501" r:id="rId12"/>
    <p:sldId id="505" r:id="rId13"/>
    <p:sldId id="506" r:id="rId14"/>
    <p:sldId id="507" r:id="rId15"/>
    <p:sldId id="486" r:id="rId16"/>
    <p:sldId id="490" r:id="rId17"/>
    <p:sldId id="510" r:id="rId18"/>
    <p:sldId id="275" r:id="rId19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528B4-3236-4932-8EE9-F09D92C1CE7D}">
          <p14:sldIdLst>
            <p14:sldId id="256"/>
            <p14:sldId id="313"/>
            <p14:sldId id="276"/>
            <p14:sldId id="263"/>
            <p14:sldId id="498"/>
            <p14:sldId id="499"/>
            <p14:sldId id="508"/>
            <p14:sldId id="509"/>
            <p14:sldId id="497"/>
            <p14:sldId id="500"/>
            <p14:sldId id="501"/>
            <p14:sldId id="505"/>
            <p14:sldId id="506"/>
            <p14:sldId id="507"/>
            <p14:sldId id="486"/>
            <p14:sldId id="490"/>
            <p14:sldId id="510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474" userDrawn="1">
          <p15:clr>
            <a:srgbClr val="A4A3A4"/>
          </p15:clr>
        </p15:guide>
        <p15:guide id="2" pos="6788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2366" userDrawn="1">
          <p15:clr>
            <a:srgbClr val="A4A3A4"/>
          </p15:clr>
        </p15:guide>
        <p15:guide id="5" pos="4576" userDrawn="1">
          <p15:clr>
            <a:srgbClr val="FDE53C"/>
          </p15:clr>
        </p15:guide>
        <p15:guide id="6" pos="688" userDrawn="1">
          <p15:clr>
            <a:srgbClr val="A4A3A4"/>
          </p15:clr>
        </p15:guide>
        <p15:guide id="7" pos="3364" userDrawn="1">
          <p15:clr>
            <a:srgbClr val="A4A3A4"/>
          </p15:clr>
        </p15:guide>
        <p15:guide id="8" pos="69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1C7AFE"/>
    <a:srgbClr val="3BB000"/>
    <a:srgbClr val="45D000"/>
    <a:srgbClr val="3E8A00"/>
    <a:srgbClr val="078F82"/>
    <a:srgbClr val="088F82"/>
    <a:srgbClr val="B83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326" autoAdjust="0"/>
  </p:normalViewPr>
  <p:slideViewPr>
    <p:cSldViewPr snapToGrid="0" showGuides="1">
      <p:cViewPr varScale="1">
        <p:scale>
          <a:sx n="79" d="100"/>
          <a:sy n="79" d="100"/>
        </p:scale>
        <p:origin x="456" y="82"/>
      </p:cViewPr>
      <p:guideLst>
        <p:guide orient="horz" pos="1474"/>
        <p:guide pos="6788"/>
        <p:guide pos="4316"/>
        <p:guide pos="2366"/>
        <p:guide pos="4576"/>
        <p:guide pos="688"/>
        <p:guide pos="3364"/>
        <p:guide pos="69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717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CD1CC-6E98-4E31-B2EC-B39D79E0F502}" type="datetimeFigureOut">
              <a:rPr lang="zh-CN" altLang="en-US" smtClean="0"/>
              <a:t>2025/3/21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DFFB7-7B48-475B-893C-E094A1407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F8E418-0B31-4A75-AEF7-45EC4E1362F6}" type="datetimeFigureOut">
              <a:rPr lang="zh-CN" altLang="en-US" smtClean="0"/>
              <a:t>2025/3/21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43ADB-C279-4221-97E6-A4FCC2C6CFC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领着大家找跟自己最接近的，确定好自己找什么方向代码</a:t>
            </a:r>
            <a:endParaRPr lang="en-US" altLang="zh-CN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并跑通，明白训练过程，包括哪些部分</a:t>
            </a:r>
            <a:endParaRPr lang="en-US" altLang="zh-CN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ea typeface="思源黑体 CN Regular" panose="020B0500000000000000" pitchFamily="34" charset="-122"/>
              </a:rPr>
              <a:t>下节课讲算法原理，基于值和基于策略的区别，数据流等。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43ADB-C279-4221-97E6-A4FCC2C6CFC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169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9" b="84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/>
          <p:cNvSpPr/>
          <p:nvPr userDrawn="1"/>
        </p:nvSpPr>
        <p:spPr>
          <a:xfrm flipH="1">
            <a:off x="-6" y="0"/>
            <a:ext cx="12192001" cy="6858000"/>
          </a:xfrm>
          <a:prstGeom prst="rect">
            <a:avLst/>
          </a:prstGeom>
          <a:gradFill>
            <a:gsLst>
              <a:gs pos="40000">
                <a:srgbClr val="6B7A90">
                  <a:alpha val="23000"/>
                </a:srgbClr>
              </a:gs>
              <a:gs pos="72100">
                <a:srgbClr val="041D40">
                  <a:alpha val="80000"/>
                </a:srgbClr>
              </a:gs>
              <a:gs pos="100000">
                <a:schemeClr val="tx1">
                  <a:alpha val="73000"/>
                </a:scheme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649000" y="1883226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/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Subtitle 2"/>
          <p:cNvSpPr txBox="1"/>
          <p:nvPr userDrawn="1"/>
        </p:nvSpPr>
        <p:spPr>
          <a:xfrm>
            <a:off x="649000" y="4264667"/>
            <a:ext cx="974222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8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导师：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0" hasCustomPrompt="1"/>
          </p:nvPr>
        </p:nvSpPr>
        <p:spPr>
          <a:xfrm>
            <a:off x="1623222" y="4264249"/>
            <a:ext cx="4857373" cy="452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请在此处填入导师姓名</a:t>
            </a:r>
            <a:r>
              <a:rPr lang="en-US" altLang="zh-CN" dirty="0"/>
              <a:t>/</a:t>
            </a:r>
            <a:r>
              <a:rPr lang="zh-CN" altLang="en-US" dirty="0"/>
              <a:t>昵称</a:t>
            </a: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8" y="340913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3"/>
          <p:cNvGrpSpPr/>
          <p:nvPr/>
        </p:nvGrpSpPr>
        <p:grpSpPr>
          <a:xfrm>
            <a:off x="2051689" y="101241"/>
            <a:ext cx="8259630" cy="6655518"/>
            <a:chOff x="-56272" y="1893149"/>
            <a:chExt cx="7002002" cy="5196967"/>
          </a:xfrm>
        </p:grpSpPr>
        <p:grpSp>
          <p:nvGrpSpPr>
            <p:cNvPr id="43" name="Group 4"/>
            <p:cNvGrpSpPr/>
            <p:nvPr/>
          </p:nvGrpSpPr>
          <p:grpSpPr>
            <a:xfrm>
              <a:off x="-56272" y="1893149"/>
              <a:ext cx="7002002" cy="5196967"/>
              <a:chOff x="1017405" y="2693983"/>
              <a:chExt cx="6794664" cy="5043077"/>
            </a:xfrm>
          </p:grpSpPr>
          <p:grpSp>
            <p:nvGrpSpPr>
              <p:cNvPr id="45" name="Group 6"/>
              <p:cNvGrpSpPr/>
              <p:nvPr/>
            </p:nvGrpSpPr>
            <p:grpSpPr>
              <a:xfrm>
                <a:off x="1017405" y="2693983"/>
                <a:ext cx="6794664" cy="5043077"/>
                <a:chOff x="1017405" y="2693983"/>
                <a:chExt cx="6794664" cy="5043077"/>
              </a:xfrm>
            </p:grpSpPr>
            <p:sp>
              <p:nvSpPr>
                <p:cNvPr id="48" name="AutoShape 1"/>
                <p:cNvSpPr/>
                <p:nvPr/>
              </p:nvSpPr>
              <p:spPr bwMode="auto">
                <a:xfrm>
                  <a:off x="1017405" y="2693983"/>
                  <a:ext cx="6794664" cy="5043077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tx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49" name="Rectangle 2"/>
                <p:cNvSpPr/>
                <p:nvPr/>
              </p:nvSpPr>
              <p:spPr bwMode="auto">
                <a:xfrm>
                  <a:off x="1017405" y="3024940"/>
                  <a:ext cx="6794663" cy="315914"/>
                </a:xfrm>
                <a:prstGeom prst="rect">
                  <a:avLst/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0" name="AutoShape 3"/>
                <p:cNvSpPr/>
                <p:nvPr/>
              </p:nvSpPr>
              <p:spPr bwMode="auto">
                <a:xfrm>
                  <a:off x="2035351" y="2779230"/>
                  <a:ext cx="2717865" cy="561624"/>
                </a:xfrm>
                <a:prstGeom prst="roundRect">
                  <a:avLst>
                    <a:gd name="adj" fmla="val 11986"/>
                  </a:avLst>
                </a:prstGeom>
                <a:solidFill>
                  <a:srgbClr val="CDCDCD"/>
                </a:solidFill>
                <a:ln w="25400" cap="flat">
                  <a:solidFill>
                    <a:srgbClr val="CDCDCD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1" name="Oval 4"/>
                <p:cNvSpPr/>
                <p:nvPr/>
              </p:nvSpPr>
              <p:spPr bwMode="auto">
                <a:xfrm>
                  <a:off x="1137753" y="2814331"/>
                  <a:ext cx="103652" cy="95276"/>
                </a:xfrm>
                <a:prstGeom prst="ellipse">
                  <a:avLst/>
                </a:prstGeom>
                <a:solidFill>
                  <a:schemeClr val="accent1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2" name="Oval 5"/>
                <p:cNvSpPr/>
                <p:nvPr/>
              </p:nvSpPr>
              <p:spPr bwMode="auto">
                <a:xfrm>
                  <a:off x="1307620" y="2814331"/>
                  <a:ext cx="103652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3" name="Oval 6"/>
                <p:cNvSpPr/>
                <p:nvPr/>
              </p:nvSpPr>
              <p:spPr bwMode="auto">
                <a:xfrm>
                  <a:off x="1477486" y="2814331"/>
                  <a:ext cx="103652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54" name="Rectangle 11"/>
                <p:cNvSpPr/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sp>
              <p:nvSpPr>
                <p:cNvPr id="55" name="Freeform 9"/>
                <p:cNvSpPr/>
                <p:nvPr/>
              </p:nvSpPr>
              <p:spPr bwMode="auto">
                <a:xfrm rot="18900000">
                  <a:off x="4580706" y="2849676"/>
                  <a:ext cx="99497" cy="99497"/>
                </a:xfrm>
                <a:custGeom>
                  <a:avLst/>
                  <a:gdLst>
                    <a:gd name="T0" fmla="*/ 42 w 64"/>
                    <a:gd name="T1" fmla="*/ 0 h 64"/>
                    <a:gd name="T2" fmla="*/ 21 w 64"/>
                    <a:gd name="T3" fmla="*/ 0 h 64"/>
                    <a:gd name="T4" fmla="*/ 21 w 64"/>
                    <a:gd name="T5" fmla="*/ 21 h 64"/>
                    <a:gd name="T6" fmla="*/ 0 w 64"/>
                    <a:gd name="T7" fmla="*/ 21 h 64"/>
                    <a:gd name="T8" fmla="*/ 0 w 64"/>
                    <a:gd name="T9" fmla="*/ 42 h 64"/>
                    <a:gd name="T10" fmla="*/ 21 w 64"/>
                    <a:gd name="T11" fmla="*/ 42 h 64"/>
                    <a:gd name="T12" fmla="*/ 21 w 64"/>
                    <a:gd name="T13" fmla="*/ 64 h 64"/>
                    <a:gd name="T14" fmla="*/ 42 w 64"/>
                    <a:gd name="T15" fmla="*/ 64 h 64"/>
                    <a:gd name="T16" fmla="*/ 42 w 64"/>
                    <a:gd name="T17" fmla="*/ 42 h 64"/>
                    <a:gd name="T18" fmla="*/ 64 w 64"/>
                    <a:gd name="T19" fmla="*/ 42 h 64"/>
                    <a:gd name="T20" fmla="*/ 64 w 64"/>
                    <a:gd name="T21" fmla="*/ 21 h 64"/>
                    <a:gd name="T22" fmla="*/ 42 w 64"/>
                    <a:gd name="T23" fmla="*/ 21 h 64"/>
                    <a:gd name="T24" fmla="*/ 42 w 64"/>
                    <a:gd name="T25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4" h="64">
                      <a:moveTo>
                        <a:pt x="42" y="0"/>
                      </a:moveTo>
                      <a:lnTo>
                        <a:pt x="21" y="0"/>
                      </a:lnTo>
                      <a:lnTo>
                        <a:pt x="21" y="21"/>
                      </a:lnTo>
                      <a:lnTo>
                        <a:pt x="0" y="21"/>
                      </a:lnTo>
                      <a:lnTo>
                        <a:pt x="0" y="42"/>
                      </a:lnTo>
                      <a:lnTo>
                        <a:pt x="21" y="42"/>
                      </a:lnTo>
                      <a:lnTo>
                        <a:pt x="21" y="64"/>
                      </a:lnTo>
                      <a:lnTo>
                        <a:pt x="42" y="64"/>
                      </a:lnTo>
                      <a:lnTo>
                        <a:pt x="42" y="42"/>
                      </a:lnTo>
                      <a:lnTo>
                        <a:pt x="64" y="42"/>
                      </a:lnTo>
                      <a:lnTo>
                        <a:pt x="64" y="21"/>
                      </a:lnTo>
                      <a:lnTo>
                        <a:pt x="42" y="21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grpSp>
              <p:nvGrpSpPr>
                <p:cNvPr id="56" name="Group 19"/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59" name="Freeform 13"/>
                  <p:cNvSpPr/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0" name="Freeform 14"/>
                  <p:cNvSpPr/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1" name="Freeform 15"/>
                  <p:cNvSpPr/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2" name="Freeform 16"/>
                  <p:cNvSpPr/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3" name="Freeform 17"/>
                  <p:cNvSpPr/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4" name="Freeform 18"/>
                  <p:cNvSpPr/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5" name="Freeform 19"/>
                  <p:cNvSpPr/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6" name="Freeform 20"/>
                  <p:cNvSpPr/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67" name="Freeform 21"/>
                  <p:cNvSpPr/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57" name="Freeform 25"/>
                <p:cNvSpPr/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58" name="Oval 6"/>
                <p:cNvSpPr/>
                <p:nvPr/>
              </p:nvSpPr>
              <p:spPr bwMode="auto">
                <a:xfrm>
                  <a:off x="1655635" y="2814331"/>
                  <a:ext cx="103652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46" name="TextBox 7"/>
              <p:cNvSpPr txBox="1"/>
              <p:nvPr/>
            </p:nvSpPr>
            <p:spPr>
              <a:xfrm>
                <a:off x="2385315" y="3098492"/>
                <a:ext cx="1919599" cy="191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>
                    <a:solidFill>
                      <a:schemeClr val="bg1">
                        <a:lumMod val="65000"/>
                      </a:schemeClr>
                    </a:solidFill>
                  </a:rPr>
                  <a:t>www.deepshare.net</a:t>
                </a:r>
                <a:endParaRPr lang="id-ID" sz="9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47" name="Freeform 29"/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44" name="Rectangle 5"/>
            <p:cNvSpPr/>
            <p:nvPr/>
          </p:nvSpPr>
          <p:spPr>
            <a:xfrm>
              <a:off x="81816" y="2713070"/>
              <a:ext cx="6712880" cy="41449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968831" y="0"/>
            <a:ext cx="14538962" cy="7848600"/>
            <a:chOff x="-929642" y="0"/>
            <a:chExt cx="14538962" cy="78486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2"/>
            <a:srcRect b="90211"/>
            <a:stretch>
              <a:fillRect/>
            </a:stretch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929641" y="990600"/>
              <a:ext cx="14538961" cy="6858000"/>
            </a:xfrm>
            <a:prstGeom prst="rect">
              <a:avLst/>
            </a:prstGeom>
          </p:spPr>
        </p:pic>
      </p:grpSp>
      <p:sp>
        <p:nvSpPr>
          <p:cNvPr id="14" name="内容占位符 3"/>
          <p:cNvSpPr>
            <a:spLocks noGrp="1"/>
          </p:cNvSpPr>
          <p:nvPr>
            <p:ph sz="quarter" idx="12"/>
          </p:nvPr>
        </p:nvSpPr>
        <p:spPr>
          <a:xfrm>
            <a:off x="4798501" y="1558903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标题 1"/>
          <p:cNvSpPr txBox="1"/>
          <p:nvPr userDrawn="1"/>
        </p:nvSpPr>
        <p:spPr>
          <a:xfrm>
            <a:off x="5210445" y="668841"/>
            <a:ext cx="1787088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ctr"/>
            <a:r>
              <a:rPr lang="zh-CN" altLang="en-US" dirty="0"/>
              <a:t>我 说</a:t>
            </a:r>
          </a:p>
        </p:txBody>
      </p:sp>
      <p:sp>
        <p:nvSpPr>
          <p:cNvPr id="11" name="Rectangle 5"/>
          <p:cNvSpPr/>
          <p:nvPr userDrawn="1"/>
        </p:nvSpPr>
        <p:spPr>
          <a:xfrm>
            <a:off x="67347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15" name="Rectangle 5"/>
          <p:cNvSpPr/>
          <p:nvPr userDrawn="1"/>
        </p:nvSpPr>
        <p:spPr>
          <a:xfrm flipH="1">
            <a:off x="2324655" y="955306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929642" y="0"/>
            <a:ext cx="14538962" cy="7894320"/>
            <a:chOff x="-929642" y="0"/>
            <a:chExt cx="14538962" cy="7894320"/>
          </a:xfrm>
        </p:grpSpPr>
        <p:pic>
          <p:nvPicPr>
            <p:cNvPr id="4" name="图片 3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929641" y="1036320"/>
              <a:ext cx="14538961" cy="6858000"/>
            </a:xfrm>
            <a:prstGeom prst="rect">
              <a:avLst/>
            </a:prstGeom>
          </p:spPr>
        </p:pic>
        <p:grpSp>
          <p:nvGrpSpPr>
            <p:cNvPr id="7" name="组合 6"/>
            <p:cNvGrpSpPr/>
            <p:nvPr/>
          </p:nvGrpSpPr>
          <p:grpSpPr>
            <a:xfrm>
              <a:off x="7032686" y="1886672"/>
              <a:ext cx="3856916" cy="2239818"/>
              <a:chOff x="1352657" y="4253589"/>
              <a:chExt cx="3589718" cy="2084648"/>
            </a:xfrm>
          </p:grpSpPr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55743" y="4253589"/>
                <a:ext cx="1583546" cy="1583546"/>
              </a:xfrm>
              <a:prstGeom prst="rect">
                <a:avLst/>
              </a:prstGeom>
              <a:effectLst>
                <a:outerShdw blurRad="241300" dist="38100" dir="2700000" sx="102000" sy="102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5" name="圆角矩形 17"/>
              <p:cNvSpPr/>
              <p:nvPr/>
            </p:nvSpPr>
            <p:spPr>
              <a:xfrm>
                <a:off x="1352657" y="5876479"/>
                <a:ext cx="3589718" cy="461758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b="1" kern="0" spc="4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公众号</a:t>
                </a:r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2"/>
            <a:srcRect b="90211"/>
            <a:stretch>
              <a:fillRect/>
            </a:stretch>
          </p:blipFill>
          <p:spPr>
            <a:xfrm>
              <a:off x="-929642" y="0"/>
              <a:ext cx="14538961" cy="1152366"/>
            </a:xfrm>
            <a:prstGeom prst="rect">
              <a:avLst/>
            </a:prstGeom>
          </p:spPr>
        </p:pic>
      </p:grp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079" y="1844401"/>
            <a:ext cx="4281236" cy="178596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次标题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 flipH="1">
            <a:off x="0" y="0"/>
            <a:ext cx="11807687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57498" y="4786335"/>
            <a:ext cx="3161944" cy="45719"/>
            <a:chOff x="1137730" y="5043804"/>
            <a:chExt cx="3161944" cy="45719"/>
          </a:xfrm>
        </p:grpSpPr>
        <p:cxnSp>
          <p:nvCxnSpPr>
            <p:cNvPr id="11" name="直接连接符 10"/>
            <p:cNvCxnSpPr/>
            <p:nvPr/>
          </p:nvCxnSpPr>
          <p:spPr>
            <a:xfrm flipV="1">
              <a:off x="1137730" y="5067165"/>
              <a:ext cx="3161944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1137730" y="5043804"/>
              <a:ext cx="974221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648998" y="1860869"/>
            <a:ext cx="6786465" cy="1754326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648998" y="4211242"/>
            <a:ext cx="6019800" cy="4905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2pPr>
            <a:lvl3pPr marL="9144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3pPr>
            <a:lvl4pPr marL="13716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4pPr>
            <a:lvl5pPr marL="1828800" indent="0">
              <a:buFontTx/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8" y="340913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6B7A90">
                  <a:alpha val="0"/>
                </a:srgbClr>
              </a:gs>
              <a:gs pos="53000">
                <a:srgbClr val="041D40">
                  <a:alpha val="88000"/>
                </a:srgbClr>
              </a:gs>
              <a:gs pos="85000">
                <a:srgbClr val="002060">
                  <a:lumMod val="45000"/>
                </a:srgbClr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4" name="标题 1"/>
          <p:cNvSpPr txBox="1"/>
          <p:nvPr userDrawn="1"/>
        </p:nvSpPr>
        <p:spPr>
          <a:xfrm>
            <a:off x="634207" y="2967335"/>
            <a:ext cx="1910210" cy="92333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dist"/>
            <a:r>
              <a:rPr lang="zh-CN" altLang="en-US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8" y="340913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sub2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18" name="内容占位符 17"/>
          <p:cNvSpPr>
            <a:spLocks noGrp="1"/>
          </p:cNvSpPr>
          <p:nvPr>
            <p:ph sz="quarter" idx="10" hasCustomPrompt="1"/>
          </p:nvPr>
        </p:nvSpPr>
        <p:spPr>
          <a:xfrm>
            <a:off x="479424" y="2133600"/>
            <a:ext cx="3211787" cy="41376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13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79423" y="1275723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内页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内容占位符 3"/>
          <p:cNvSpPr>
            <a:spLocks noGrp="1"/>
          </p:cNvSpPr>
          <p:nvPr>
            <p:ph sz="quarter" idx="11"/>
          </p:nvPr>
        </p:nvSpPr>
        <p:spPr>
          <a:xfrm>
            <a:off x="479425" y="2133600"/>
            <a:ext cx="2610975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sz="2000" kern="0" spc="13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>
              <a:lnSpc>
                <a:spcPct val="120000"/>
              </a:lnSpc>
              <a:buFontTx/>
              <a:buNone/>
              <a:defRPr sz="2000" kern="0" spc="3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单击图标添加图片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样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3"/>
          <p:cNvGrpSpPr/>
          <p:nvPr/>
        </p:nvGrpSpPr>
        <p:grpSpPr>
          <a:xfrm>
            <a:off x="1781858" y="665490"/>
            <a:ext cx="8746268" cy="7550760"/>
            <a:chOff x="7447938" y="5703006"/>
            <a:chExt cx="9596909" cy="8260768"/>
          </a:xfrm>
        </p:grpSpPr>
        <p:pic>
          <p:nvPicPr>
            <p:cNvPr id="6" name="Shape 689"/>
            <p:cNvPicPr preferRelativeResize="0"/>
            <p:nvPr/>
          </p:nvPicPr>
          <p:blipFill rotWithShape="1">
            <a:blip r:embed="rId2"/>
            <a:srcRect l="4792" r="4791"/>
            <a:stretch>
              <a:fillRect/>
            </a:stretch>
          </p:blipFill>
          <p:spPr>
            <a:xfrm>
              <a:off x="7447938" y="5703006"/>
              <a:ext cx="9596909" cy="82607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Shape 690"/>
            <p:cNvSpPr/>
            <p:nvPr/>
          </p:nvSpPr>
          <p:spPr>
            <a:xfrm>
              <a:off x="8625360" y="7230249"/>
              <a:ext cx="7034732" cy="4356720"/>
            </a:xfrm>
            <a:prstGeom prst="rect">
              <a:avLst/>
            </a:prstGeom>
            <a:solidFill>
              <a:sysClr val="window" lastClr="FFFFFF">
                <a:lumMod val="50000"/>
              </a:sysClr>
            </a:solidFill>
            <a:ln>
              <a:noFill/>
            </a:ln>
          </p:spPr>
          <p:txBody>
            <a:bodyPr lIns="91426" tIns="45700" rIns="91426" bIns="45700" anchor="ctr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36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9" name="Rectangle 5"/>
          <p:cNvSpPr/>
          <p:nvPr userDrawn="1"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0"/>
          </p:nvPr>
        </p:nvSpPr>
        <p:spPr>
          <a:xfrm>
            <a:off x="2843934" y="2062163"/>
            <a:ext cx="6441226" cy="398780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with code frame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298786" y="1739992"/>
            <a:ext cx="8413790" cy="4593735"/>
            <a:chOff x="3766419" y="1682042"/>
            <a:chExt cx="7946156" cy="4697582"/>
          </a:xfrm>
        </p:grpSpPr>
        <p:grpSp>
          <p:nvGrpSpPr>
            <p:cNvPr id="11" name="Group 20"/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/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/>
                <p:cNvSpPr/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/>
                <p:cNvSpPr/>
                <p:nvPr/>
              </p:nvSpPr>
              <p:spPr bwMode="auto">
                <a:xfrm>
                  <a:off x="1137753" y="2814331"/>
                  <a:ext cx="78495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/>
                <p:cNvSpPr/>
                <p:nvPr/>
              </p:nvSpPr>
              <p:spPr bwMode="auto">
                <a:xfrm>
                  <a:off x="1307620" y="2814331"/>
                  <a:ext cx="78495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/>
                <p:cNvSpPr/>
                <p:nvPr/>
              </p:nvSpPr>
              <p:spPr bwMode="auto">
                <a:xfrm>
                  <a:off x="1477486" y="2814331"/>
                  <a:ext cx="78495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/>
                <p:cNvSpPr/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/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/>
                  <p:cNvSpPr/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/>
                  <p:cNvSpPr/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/>
                  <p:cNvSpPr/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/>
                  <p:cNvSpPr/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/>
                  <p:cNvSpPr/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/>
                  <p:cNvSpPr/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/>
                  <p:cNvSpPr/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/>
                  <p:cNvSpPr/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/>
                  <p:cNvSpPr/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/>
                <p:cNvSpPr/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5" name="Oval 6"/>
                <p:cNvSpPr/>
                <p:nvPr/>
              </p:nvSpPr>
              <p:spPr bwMode="auto">
                <a:xfrm>
                  <a:off x="1655635" y="2814331"/>
                  <a:ext cx="78495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/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/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12" name="圆角矩形 1"/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37" name="内容占位符 17"/>
          <p:cNvSpPr>
            <a:spLocks noGrp="1"/>
          </p:cNvSpPr>
          <p:nvPr>
            <p:ph sz="quarter" idx="10" hasCustomPrompt="1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13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/>
          <p:cNvSpPr>
            <a:spLocks noGrp="1"/>
          </p:cNvSpPr>
          <p:nvPr>
            <p:ph type="subTitle" idx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内页with code frame longer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2784764" y="1739992"/>
            <a:ext cx="8927812" cy="4593735"/>
            <a:chOff x="3766419" y="1682042"/>
            <a:chExt cx="7946156" cy="4697582"/>
          </a:xfrm>
        </p:grpSpPr>
        <p:grpSp>
          <p:nvGrpSpPr>
            <p:cNvPr id="11" name="Group 20"/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/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/>
                <p:cNvSpPr/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/>
                <p:cNvSpPr/>
                <p:nvPr/>
              </p:nvSpPr>
              <p:spPr bwMode="auto">
                <a:xfrm>
                  <a:off x="1137753" y="2814331"/>
                  <a:ext cx="73976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/>
                <p:cNvSpPr/>
                <p:nvPr/>
              </p:nvSpPr>
              <p:spPr bwMode="auto">
                <a:xfrm>
                  <a:off x="1307620" y="2814331"/>
                  <a:ext cx="73976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/>
                <p:cNvSpPr/>
                <p:nvPr/>
              </p:nvSpPr>
              <p:spPr bwMode="auto">
                <a:xfrm>
                  <a:off x="1477486" y="2814331"/>
                  <a:ext cx="73976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/>
                <p:cNvSpPr/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/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/>
                  <p:cNvSpPr/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/>
                  <p:cNvSpPr/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/>
                  <p:cNvSpPr/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/>
                  <p:cNvSpPr/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/>
                  <p:cNvSpPr/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/>
                  <p:cNvSpPr/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/>
                  <p:cNvSpPr/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/>
                  <p:cNvSpPr/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/>
                  <p:cNvSpPr/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/>
                <p:cNvSpPr/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5" name="Oval 6"/>
                <p:cNvSpPr/>
                <p:nvPr/>
              </p:nvSpPr>
              <p:spPr bwMode="auto">
                <a:xfrm>
                  <a:off x="1655635" y="2814331"/>
                  <a:ext cx="73976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/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/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12" name="圆角矩形 1"/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37" name="内容占位符 17"/>
          <p:cNvSpPr>
            <a:spLocks noGrp="1"/>
          </p:cNvSpPr>
          <p:nvPr>
            <p:ph sz="quarter" idx="10" hasCustomPrompt="1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13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/>
          <p:cNvSpPr>
            <a:spLocks noGrp="1"/>
          </p:cNvSpPr>
          <p:nvPr>
            <p:ph type="subTitle" idx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ith code frame short">
    <p:bg>
      <p:bgPr>
        <a:gradFill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389225" y="1661930"/>
            <a:ext cx="5323350" cy="4671798"/>
            <a:chOff x="3766419" y="1682042"/>
            <a:chExt cx="7946156" cy="4697582"/>
          </a:xfrm>
        </p:grpSpPr>
        <p:grpSp>
          <p:nvGrpSpPr>
            <p:cNvPr id="11" name="Group 20"/>
            <p:cNvGrpSpPr/>
            <p:nvPr/>
          </p:nvGrpSpPr>
          <p:grpSpPr>
            <a:xfrm>
              <a:off x="3766419" y="1682042"/>
              <a:ext cx="7946156" cy="4697582"/>
              <a:chOff x="1017405" y="2693983"/>
              <a:chExt cx="6794663" cy="4462905"/>
            </a:xfrm>
          </p:grpSpPr>
          <p:grpSp>
            <p:nvGrpSpPr>
              <p:cNvPr id="13" name="Group 21"/>
              <p:cNvGrpSpPr/>
              <p:nvPr/>
            </p:nvGrpSpPr>
            <p:grpSpPr>
              <a:xfrm>
                <a:off x="1017405" y="2693983"/>
                <a:ext cx="6794663" cy="4462905"/>
                <a:chOff x="1017405" y="2693983"/>
                <a:chExt cx="6794663" cy="4462905"/>
              </a:xfrm>
            </p:grpSpPr>
            <p:sp>
              <p:nvSpPr>
                <p:cNvPr id="17" name="AutoShape 1"/>
                <p:cNvSpPr/>
                <p:nvPr/>
              </p:nvSpPr>
              <p:spPr bwMode="auto">
                <a:xfrm>
                  <a:off x="1017405" y="2693983"/>
                  <a:ext cx="6794663" cy="4462905"/>
                </a:xfrm>
                <a:prstGeom prst="roundRect">
                  <a:avLst>
                    <a:gd name="adj" fmla="val 1292"/>
                  </a:avLst>
                </a:prstGeom>
                <a:solidFill>
                  <a:schemeClr val="accent3">
                    <a:lumMod val="75000"/>
                  </a:schemeClr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254000" dist="114299" dir="5340024" algn="ctr" rotWithShape="0">
                    <a:schemeClr val="bg2">
                      <a:alpha val="39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19" name="Oval 4"/>
                <p:cNvSpPr/>
                <p:nvPr/>
              </p:nvSpPr>
              <p:spPr bwMode="auto">
                <a:xfrm>
                  <a:off x="1137753" y="2814331"/>
                  <a:ext cx="128660" cy="95276"/>
                </a:xfrm>
                <a:prstGeom prst="ellipse">
                  <a:avLst/>
                </a:prstGeom>
                <a:solidFill>
                  <a:schemeClr val="accent2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0" name="Oval 5"/>
                <p:cNvSpPr/>
                <p:nvPr/>
              </p:nvSpPr>
              <p:spPr bwMode="auto">
                <a:xfrm>
                  <a:off x="1307620" y="2814331"/>
                  <a:ext cx="128660" cy="95276"/>
                </a:xfrm>
                <a:prstGeom prst="ellipse">
                  <a:avLst/>
                </a:prstGeom>
                <a:solidFill>
                  <a:schemeClr val="accent3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1" name="Oval 6"/>
                <p:cNvSpPr/>
                <p:nvPr/>
              </p:nvSpPr>
              <p:spPr bwMode="auto">
                <a:xfrm>
                  <a:off x="1477486" y="2814331"/>
                  <a:ext cx="128660" cy="95276"/>
                </a:xfrm>
                <a:prstGeom prst="ellipse">
                  <a:avLst/>
                </a:prstGeom>
                <a:solidFill>
                  <a:schemeClr val="accent4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  <p:sp>
              <p:nvSpPr>
                <p:cNvPr id="22" name="Rectangle 11"/>
                <p:cNvSpPr/>
                <p:nvPr/>
              </p:nvSpPr>
              <p:spPr bwMode="auto">
                <a:xfrm>
                  <a:off x="2205844" y="3085114"/>
                  <a:ext cx="5104773" cy="200580"/>
                </a:xfrm>
                <a:prstGeom prst="rect">
                  <a:avLst/>
                </a:prstGeom>
                <a:solidFill>
                  <a:srgbClr val="FFFFFF"/>
                </a:solidFill>
                <a:ln w="25400" cap="flat">
                  <a:solidFill>
                    <a:srgbClr val="B3B3B3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 dirty="0"/>
                </a:p>
              </p:txBody>
            </p:sp>
            <p:grpSp>
              <p:nvGrpSpPr>
                <p:cNvPr id="23" name="Group 32"/>
                <p:cNvGrpSpPr/>
                <p:nvPr/>
              </p:nvGrpSpPr>
              <p:grpSpPr>
                <a:xfrm>
                  <a:off x="7494380" y="2779230"/>
                  <a:ext cx="155357" cy="155272"/>
                  <a:chOff x="4763" y="0"/>
                  <a:chExt cx="2900362" cy="2898775"/>
                </a:xfrm>
                <a:solidFill>
                  <a:schemeClr val="bg1">
                    <a:lumMod val="50000"/>
                  </a:schemeClr>
                </a:solidFill>
              </p:grpSpPr>
              <p:sp>
                <p:nvSpPr>
                  <p:cNvPr id="26" name="Freeform 13"/>
                  <p:cNvSpPr/>
                  <p:nvPr/>
                </p:nvSpPr>
                <p:spPr bwMode="auto">
                  <a:xfrm>
                    <a:off x="4763" y="0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2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7" name="Freeform 14"/>
                  <p:cNvSpPr/>
                  <p:nvPr/>
                </p:nvSpPr>
                <p:spPr bwMode="auto">
                  <a:xfrm>
                    <a:off x="4763" y="1087438"/>
                    <a:ext cx="727075" cy="722313"/>
                  </a:xfrm>
                  <a:custGeom>
                    <a:avLst/>
                    <a:gdLst>
                      <a:gd name="T0" fmla="*/ 168 w 193"/>
                      <a:gd name="T1" fmla="*/ 0 h 192"/>
                      <a:gd name="T2" fmla="*/ 24 w 193"/>
                      <a:gd name="T3" fmla="*/ 0 h 192"/>
                      <a:gd name="T4" fmla="*/ 0 w 193"/>
                      <a:gd name="T5" fmla="*/ 24 h 192"/>
                      <a:gd name="T6" fmla="*/ 0 w 193"/>
                      <a:gd name="T7" fmla="*/ 168 h 192"/>
                      <a:gd name="T8" fmla="*/ 24 w 193"/>
                      <a:gd name="T9" fmla="*/ 192 h 192"/>
                      <a:gd name="T10" fmla="*/ 168 w 193"/>
                      <a:gd name="T11" fmla="*/ 192 h 192"/>
                      <a:gd name="T12" fmla="*/ 193 w 193"/>
                      <a:gd name="T13" fmla="*/ 168 h 192"/>
                      <a:gd name="T14" fmla="*/ 193 w 193"/>
                      <a:gd name="T15" fmla="*/ 24 h 192"/>
                      <a:gd name="T16" fmla="*/ 168 w 193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2" y="192"/>
                          <a:pt x="193" y="181"/>
                          <a:pt x="193" y="168"/>
                        </a:cubicBezTo>
                        <a:cubicBezTo>
                          <a:pt x="193" y="24"/>
                          <a:pt x="193" y="24"/>
                          <a:pt x="193" y="24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8" name="Freeform 15"/>
                  <p:cNvSpPr/>
                  <p:nvPr/>
                </p:nvSpPr>
                <p:spPr bwMode="auto">
                  <a:xfrm>
                    <a:off x="4763" y="2171700"/>
                    <a:ext cx="727075" cy="727075"/>
                  </a:xfrm>
                  <a:custGeom>
                    <a:avLst/>
                    <a:gdLst>
                      <a:gd name="T0" fmla="*/ 168 w 193"/>
                      <a:gd name="T1" fmla="*/ 0 h 193"/>
                      <a:gd name="T2" fmla="*/ 24 w 193"/>
                      <a:gd name="T3" fmla="*/ 0 h 193"/>
                      <a:gd name="T4" fmla="*/ 0 w 193"/>
                      <a:gd name="T5" fmla="*/ 25 h 193"/>
                      <a:gd name="T6" fmla="*/ 0 w 193"/>
                      <a:gd name="T7" fmla="*/ 169 h 193"/>
                      <a:gd name="T8" fmla="*/ 24 w 193"/>
                      <a:gd name="T9" fmla="*/ 193 h 193"/>
                      <a:gd name="T10" fmla="*/ 168 w 193"/>
                      <a:gd name="T11" fmla="*/ 193 h 193"/>
                      <a:gd name="T12" fmla="*/ 193 w 193"/>
                      <a:gd name="T13" fmla="*/ 169 h 193"/>
                      <a:gd name="T14" fmla="*/ 193 w 193"/>
                      <a:gd name="T15" fmla="*/ 25 h 193"/>
                      <a:gd name="T16" fmla="*/ 168 w 193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3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2" y="193"/>
                          <a:pt x="193" y="182"/>
                          <a:pt x="193" y="169"/>
                        </a:cubicBezTo>
                        <a:cubicBezTo>
                          <a:pt x="193" y="25"/>
                          <a:pt x="193" y="25"/>
                          <a:pt x="193" y="25"/>
                        </a:cubicBezTo>
                        <a:cubicBezTo>
                          <a:pt x="193" y="11"/>
                          <a:pt x="182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29" name="Freeform 16"/>
                  <p:cNvSpPr/>
                  <p:nvPr/>
                </p:nvSpPr>
                <p:spPr bwMode="auto">
                  <a:xfrm>
                    <a:off x="1093788" y="0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0" name="Freeform 17"/>
                  <p:cNvSpPr/>
                  <p:nvPr/>
                </p:nvSpPr>
                <p:spPr bwMode="auto">
                  <a:xfrm>
                    <a:off x="1093788" y="1087438"/>
                    <a:ext cx="722312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1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1" name="Freeform 18"/>
                  <p:cNvSpPr/>
                  <p:nvPr/>
                </p:nvSpPr>
                <p:spPr bwMode="auto">
                  <a:xfrm>
                    <a:off x="1093788" y="2171700"/>
                    <a:ext cx="722312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1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1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2" name="Freeform 19"/>
                  <p:cNvSpPr/>
                  <p:nvPr/>
                </p:nvSpPr>
                <p:spPr bwMode="auto">
                  <a:xfrm>
                    <a:off x="2181225" y="0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2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2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3" name="Freeform 20"/>
                  <p:cNvSpPr/>
                  <p:nvPr/>
                </p:nvSpPr>
                <p:spPr bwMode="auto">
                  <a:xfrm>
                    <a:off x="2181225" y="1087438"/>
                    <a:ext cx="723900" cy="722313"/>
                  </a:xfrm>
                  <a:custGeom>
                    <a:avLst/>
                    <a:gdLst>
                      <a:gd name="T0" fmla="*/ 168 w 192"/>
                      <a:gd name="T1" fmla="*/ 0 h 192"/>
                      <a:gd name="T2" fmla="*/ 24 w 192"/>
                      <a:gd name="T3" fmla="*/ 0 h 192"/>
                      <a:gd name="T4" fmla="*/ 0 w 192"/>
                      <a:gd name="T5" fmla="*/ 24 h 192"/>
                      <a:gd name="T6" fmla="*/ 0 w 192"/>
                      <a:gd name="T7" fmla="*/ 168 h 192"/>
                      <a:gd name="T8" fmla="*/ 24 w 192"/>
                      <a:gd name="T9" fmla="*/ 192 h 192"/>
                      <a:gd name="T10" fmla="*/ 168 w 192"/>
                      <a:gd name="T11" fmla="*/ 192 h 192"/>
                      <a:gd name="T12" fmla="*/ 192 w 192"/>
                      <a:gd name="T13" fmla="*/ 168 h 192"/>
                      <a:gd name="T14" fmla="*/ 192 w 192"/>
                      <a:gd name="T15" fmla="*/ 24 h 192"/>
                      <a:gd name="T16" fmla="*/ 168 w 192"/>
                      <a:gd name="T17" fmla="*/ 0 h 1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2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4"/>
                        </a:cubicBezTo>
                        <a:cubicBezTo>
                          <a:pt x="0" y="168"/>
                          <a:pt x="0" y="168"/>
                          <a:pt x="0" y="168"/>
                        </a:cubicBezTo>
                        <a:cubicBezTo>
                          <a:pt x="0" y="181"/>
                          <a:pt x="10" y="192"/>
                          <a:pt x="24" y="192"/>
                        </a:cubicBezTo>
                        <a:cubicBezTo>
                          <a:pt x="168" y="192"/>
                          <a:pt x="168" y="192"/>
                          <a:pt x="168" y="192"/>
                        </a:cubicBezTo>
                        <a:cubicBezTo>
                          <a:pt x="181" y="192"/>
                          <a:pt x="192" y="181"/>
                          <a:pt x="192" y="168"/>
                        </a:cubicBezTo>
                        <a:cubicBezTo>
                          <a:pt x="192" y="24"/>
                          <a:pt x="192" y="24"/>
                          <a:pt x="192" y="24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  <p:sp>
                <p:nvSpPr>
                  <p:cNvPr id="34" name="Freeform 21"/>
                  <p:cNvSpPr/>
                  <p:nvPr/>
                </p:nvSpPr>
                <p:spPr bwMode="auto">
                  <a:xfrm>
                    <a:off x="2181225" y="2171700"/>
                    <a:ext cx="723900" cy="727075"/>
                  </a:xfrm>
                  <a:custGeom>
                    <a:avLst/>
                    <a:gdLst>
                      <a:gd name="T0" fmla="*/ 168 w 192"/>
                      <a:gd name="T1" fmla="*/ 0 h 193"/>
                      <a:gd name="T2" fmla="*/ 24 w 192"/>
                      <a:gd name="T3" fmla="*/ 0 h 193"/>
                      <a:gd name="T4" fmla="*/ 0 w 192"/>
                      <a:gd name="T5" fmla="*/ 25 h 193"/>
                      <a:gd name="T6" fmla="*/ 0 w 192"/>
                      <a:gd name="T7" fmla="*/ 169 h 193"/>
                      <a:gd name="T8" fmla="*/ 24 w 192"/>
                      <a:gd name="T9" fmla="*/ 193 h 193"/>
                      <a:gd name="T10" fmla="*/ 168 w 192"/>
                      <a:gd name="T11" fmla="*/ 193 h 193"/>
                      <a:gd name="T12" fmla="*/ 192 w 192"/>
                      <a:gd name="T13" fmla="*/ 169 h 193"/>
                      <a:gd name="T14" fmla="*/ 192 w 192"/>
                      <a:gd name="T15" fmla="*/ 25 h 193"/>
                      <a:gd name="T16" fmla="*/ 168 w 192"/>
                      <a:gd name="T17" fmla="*/ 0 h 1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2" h="193">
                        <a:moveTo>
                          <a:pt x="168" y="0"/>
                        </a:moveTo>
                        <a:cubicBezTo>
                          <a:pt x="24" y="0"/>
                          <a:pt x="24" y="0"/>
                          <a:pt x="24" y="0"/>
                        </a:cubicBezTo>
                        <a:cubicBezTo>
                          <a:pt x="10" y="0"/>
                          <a:pt x="0" y="11"/>
                          <a:pt x="0" y="25"/>
                        </a:cubicBezTo>
                        <a:cubicBezTo>
                          <a:pt x="0" y="169"/>
                          <a:pt x="0" y="169"/>
                          <a:pt x="0" y="169"/>
                        </a:cubicBezTo>
                        <a:cubicBezTo>
                          <a:pt x="0" y="182"/>
                          <a:pt x="10" y="193"/>
                          <a:pt x="24" y="193"/>
                        </a:cubicBezTo>
                        <a:cubicBezTo>
                          <a:pt x="168" y="193"/>
                          <a:pt x="168" y="193"/>
                          <a:pt x="168" y="193"/>
                        </a:cubicBezTo>
                        <a:cubicBezTo>
                          <a:pt x="181" y="193"/>
                          <a:pt x="192" y="182"/>
                          <a:pt x="192" y="169"/>
                        </a:cubicBezTo>
                        <a:cubicBezTo>
                          <a:pt x="192" y="25"/>
                          <a:pt x="192" y="25"/>
                          <a:pt x="192" y="25"/>
                        </a:cubicBezTo>
                        <a:cubicBezTo>
                          <a:pt x="192" y="11"/>
                          <a:pt x="181" y="0"/>
                          <a:pt x="168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id-ID"/>
                  </a:p>
                </p:txBody>
              </p:sp>
            </p:grpSp>
            <p:sp>
              <p:nvSpPr>
                <p:cNvPr id="24" name="Freeform 25"/>
                <p:cNvSpPr/>
                <p:nvPr/>
              </p:nvSpPr>
              <p:spPr bwMode="auto">
                <a:xfrm rot="5400000">
                  <a:off x="7497092" y="3115886"/>
                  <a:ext cx="146921" cy="128651"/>
                </a:xfrm>
                <a:custGeom>
                  <a:avLst/>
                  <a:gdLst>
                    <a:gd name="T0" fmla="*/ 504 w 896"/>
                    <a:gd name="T1" fmla="*/ 0 h 784"/>
                    <a:gd name="T2" fmla="*/ 116 w 896"/>
                    <a:gd name="T3" fmla="*/ 336 h 784"/>
                    <a:gd name="T4" fmla="*/ 0 w 896"/>
                    <a:gd name="T5" fmla="*/ 336 h 784"/>
                    <a:gd name="T6" fmla="*/ 168 w 896"/>
                    <a:gd name="T7" fmla="*/ 560 h 784"/>
                    <a:gd name="T8" fmla="*/ 336 w 896"/>
                    <a:gd name="T9" fmla="*/ 336 h 784"/>
                    <a:gd name="T10" fmla="*/ 230 w 896"/>
                    <a:gd name="T11" fmla="*/ 336 h 784"/>
                    <a:gd name="T12" fmla="*/ 504 w 896"/>
                    <a:gd name="T13" fmla="*/ 112 h 784"/>
                    <a:gd name="T14" fmla="*/ 784 w 896"/>
                    <a:gd name="T15" fmla="*/ 392 h 784"/>
                    <a:gd name="T16" fmla="*/ 504 w 896"/>
                    <a:gd name="T17" fmla="*/ 672 h 784"/>
                    <a:gd name="T18" fmla="*/ 504 w 896"/>
                    <a:gd name="T19" fmla="*/ 784 h 784"/>
                    <a:gd name="T20" fmla="*/ 896 w 896"/>
                    <a:gd name="T21" fmla="*/ 392 h 784"/>
                    <a:gd name="T22" fmla="*/ 504 w 896"/>
                    <a:gd name="T23" fmla="*/ 0 h 7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6" h="784">
                      <a:moveTo>
                        <a:pt x="504" y="0"/>
                      </a:moveTo>
                      <a:cubicBezTo>
                        <a:pt x="307" y="0"/>
                        <a:pt x="144" y="146"/>
                        <a:pt x="116" y="336"/>
                      </a:cubicBezTo>
                      <a:cubicBezTo>
                        <a:pt x="0" y="336"/>
                        <a:pt x="0" y="336"/>
                        <a:pt x="0" y="336"/>
                      </a:cubicBezTo>
                      <a:cubicBezTo>
                        <a:pt x="168" y="560"/>
                        <a:pt x="168" y="560"/>
                        <a:pt x="168" y="560"/>
                      </a:cubicBezTo>
                      <a:cubicBezTo>
                        <a:pt x="336" y="336"/>
                        <a:pt x="336" y="336"/>
                        <a:pt x="336" y="336"/>
                      </a:cubicBezTo>
                      <a:cubicBezTo>
                        <a:pt x="230" y="336"/>
                        <a:pt x="230" y="336"/>
                        <a:pt x="230" y="336"/>
                      </a:cubicBezTo>
                      <a:cubicBezTo>
                        <a:pt x="256" y="208"/>
                        <a:pt x="369" y="112"/>
                        <a:pt x="504" y="112"/>
                      </a:cubicBezTo>
                      <a:cubicBezTo>
                        <a:pt x="658" y="112"/>
                        <a:pt x="784" y="238"/>
                        <a:pt x="784" y="392"/>
                      </a:cubicBezTo>
                      <a:cubicBezTo>
                        <a:pt x="784" y="546"/>
                        <a:pt x="658" y="672"/>
                        <a:pt x="504" y="672"/>
                      </a:cubicBezTo>
                      <a:cubicBezTo>
                        <a:pt x="504" y="784"/>
                        <a:pt x="504" y="784"/>
                        <a:pt x="504" y="784"/>
                      </a:cubicBezTo>
                      <a:cubicBezTo>
                        <a:pt x="721" y="784"/>
                        <a:pt x="896" y="609"/>
                        <a:pt x="896" y="392"/>
                      </a:cubicBezTo>
                      <a:cubicBezTo>
                        <a:pt x="896" y="175"/>
                        <a:pt x="721" y="0"/>
                        <a:pt x="50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id-ID"/>
                </a:p>
              </p:txBody>
            </p:sp>
            <p:sp>
              <p:nvSpPr>
                <p:cNvPr id="25" name="Oval 6"/>
                <p:cNvSpPr/>
                <p:nvPr/>
              </p:nvSpPr>
              <p:spPr bwMode="auto">
                <a:xfrm>
                  <a:off x="1655635" y="2814331"/>
                  <a:ext cx="128660" cy="95276"/>
                </a:xfrm>
                <a:prstGeom prst="ellipse">
                  <a:avLst/>
                </a:prstGeom>
                <a:solidFill>
                  <a:schemeClr val="accent5"/>
                </a:solidFill>
                <a:ln w="25400" cap="flat">
                  <a:noFill/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id-ID"/>
                </a:p>
              </p:txBody>
            </p:sp>
          </p:grpSp>
          <p:sp>
            <p:nvSpPr>
              <p:cNvPr id="14" name="TextBox 22"/>
              <p:cNvSpPr txBox="1"/>
              <p:nvPr/>
            </p:nvSpPr>
            <p:spPr>
              <a:xfrm>
                <a:off x="2353073" y="2980931"/>
                <a:ext cx="1178527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900" dirty="0">
                    <a:solidFill>
                      <a:schemeClr val="bg1">
                        <a:lumMod val="65000"/>
                      </a:schemeClr>
                    </a:solidFill>
                    <a:latin typeface="+mj-lt"/>
                  </a:rPr>
                  <a:t>www.inspirasign.com</a:t>
                </a:r>
              </a:p>
            </p:txBody>
          </p:sp>
          <p:sp>
            <p:nvSpPr>
              <p:cNvPr id="16" name="Freeform 29"/>
              <p:cNvSpPr>
                <a:spLocks noEditPoints="1"/>
              </p:cNvSpPr>
              <p:nvPr/>
            </p:nvSpPr>
            <p:spPr bwMode="auto">
              <a:xfrm>
                <a:off x="2269943" y="3130076"/>
                <a:ext cx="115372" cy="115448"/>
              </a:xfrm>
              <a:custGeom>
                <a:avLst/>
                <a:gdLst>
                  <a:gd name="T0" fmla="*/ 0 w 636"/>
                  <a:gd name="T1" fmla="*/ 318 h 636"/>
                  <a:gd name="T2" fmla="*/ 636 w 636"/>
                  <a:gd name="T3" fmla="*/ 318 h 636"/>
                  <a:gd name="T4" fmla="*/ 594 w 636"/>
                  <a:gd name="T5" fmla="*/ 308 h 636"/>
                  <a:gd name="T6" fmla="*/ 448 w 636"/>
                  <a:gd name="T7" fmla="*/ 179 h 636"/>
                  <a:gd name="T8" fmla="*/ 594 w 636"/>
                  <a:gd name="T9" fmla="*/ 308 h 636"/>
                  <a:gd name="T10" fmla="*/ 223 w 636"/>
                  <a:gd name="T11" fmla="*/ 486 h 636"/>
                  <a:gd name="T12" fmla="*/ 308 w 636"/>
                  <a:gd name="T13" fmla="*/ 594 h 636"/>
                  <a:gd name="T14" fmla="*/ 329 w 636"/>
                  <a:gd name="T15" fmla="*/ 42 h 636"/>
                  <a:gd name="T16" fmla="*/ 328 w 636"/>
                  <a:gd name="T17" fmla="*/ 184 h 636"/>
                  <a:gd name="T18" fmla="*/ 329 w 636"/>
                  <a:gd name="T19" fmla="*/ 42 h 636"/>
                  <a:gd name="T20" fmla="*/ 510 w 636"/>
                  <a:gd name="T21" fmla="*/ 119 h 636"/>
                  <a:gd name="T22" fmla="*/ 363 w 636"/>
                  <a:gd name="T23" fmla="*/ 45 h 636"/>
                  <a:gd name="T24" fmla="*/ 308 w 636"/>
                  <a:gd name="T25" fmla="*/ 184 h 636"/>
                  <a:gd name="T26" fmla="*/ 307 w 636"/>
                  <a:gd name="T27" fmla="*/ 42 h 636"/>
                  <a:gd name="T28" fmla="*/ 196 w 636"/>
                  <a:gd name="T29" fmla="*/ 160 h 636"/>
                  <a:gd name="T30" fmla="*/ 273 w 636"/>
                  <a:gd name="T31" fmla="*/ 45 h 636"/>
                  <a:gd name="T32" fmla="*/ 207 w 636"/>
                  <a:gd name="T33" fmla="*/ 186 h 636"/>
                  <a:gd name="T34" fmla="*/ 308 w 636"/>
                  <a:gd name="T35" fmla="*/ 308 h 636"/>
                  <a:gd name="T36" fmla="*/ 207 w 636"/>
                  <a:gd name="T37" fmla="*/ 186 h 636"/>
                  <a:gd name="T38" fmla="*/ 308 w 636"/>
                  <a:gd name="T39" fmla="*/ 452 h 636"/>
                  <a:gd name="T40" fmla="*/ 185 w 636"/>
                  <a:gd name="T41" fmla="*/ 328 h 636"/>
                  <a:gd name="T42" fmla="*/ 273 w 636"/>
                  <a:gd name="T43" fmla="*/ 591 h 636"/>
                  <a:gd name="T44" fmla="*/ 204 w 636"/>
                  <a:gd name="T45" fmla="*/ 493 h 636"/>
                  <a:gd name="T46" fmla="*/ 328 w 636"/>
                  <a:gd name="T47" fmla="*/ 594 h 636"/>
                  <a:gd name="T48" fmla="*/ 413 w 636"/>
                  <a:gd name="T49" fmla="*/ 486 h 636"/>
                  <a:gd name="T50" fmla="*/ 328 w 636"/>
                  <a:gd name="T51" fmla="*/ 594 h 636"/>
                  <a:gd name="T52" fmla="*/ 498 w 636"/>
                  <a:gd name="T53" fmla="*/ 528 h 636"/>
                  <a:gd name="T54" fmla="*/ 432 w 636"/>
                  <a:gd name="T55" fmla="*/ 493 h 636"/>
                  <a:gd name="T56" fmla="*/ 328 w 636"/>
                  <a:gd name="T57" fmla="*/ 452 h 636"/>
                  <a:gd name="T58" fmla="*/ 451 w 636"/>
                  <a:gd name="T59" fmla="*/ 328 h 636"/>
                  <a:gd name="T60" fmla="*/ 328 w 636"/>
                  <a:gd name="T61" fmla="*/ 308 h 636"/>
                  <a:gd name="T62" fmla="*/ 429 w 636"/>
                  <a:gd name="T63" fmla="*/ 186 h 636"/>
                  <a:gd name="T64" fmla="*/ 328 w 636"/>
                  <a:gd name="T65" fmla="*/ 308 h 636"/>
                  <a:gd name="T66" fmla="*/ 188 w 636"/>
                  <a:gd name="T67" fmla="*/ 179 h 636"/>
                  <a:gd name="T68" fmla="*/ 42 w 636"/>
                  <a:gd name="T69" fmla="*/ 308 h 636"/>
                  <a:gd name="T70" fmla="*/ 42 w 636"/>
                  <a:gd name="T71" fmla="*/ 328 h 636"/>
                  <a:gd name="T72" fmla="*/ 195 w 636"/>
                  <a:gd name="T73" fmla="*/ 475 h 636"/>
                  <a:gd name="T74" fmla="*/ 42 w 636"/>
                  <a:gd name="T75" fmla="*/ 328 h 636"/>
                  <a:gd name="T76" fmla="*/ 441 w 636"/>
                  <a:gd name="T77" fmla="*/ 475 h 636"/>
                  <a:gd name="T78" fmla="*/ 594 w 636"/>
                  <a:gd name="T79" fmla="*/ 328 h 6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36" h="636">
                    <a:moveTo>
                      <a:pt x="318" y="0"/>
                    </a:moveTo>
                    <a:cubicBezTo>
                      <a:pt x="142" y="0"/>
                      <a:pt x="0" y="142"/>
                      <a:pt x="0" y="318"/>
                    </a:cubicBezTo>
                    <a:cubicBezTo>
                      <a:pt x="0" y="494"/>
                      <a:pt x="142" y="636"/>
                      <a:pt x="318" y="636"/>
                    </a:cubicBezTo>
                    <a:cubicBezTo>
                      <a:pt x="494" y="636"/>
                      <a:pt x="636" y="494"/>
                      <a:pt x="636" y="318"/>
                    </a:cubicBezTo>
                    <a:cubicBezTo>
                      <a:pt x="636" y="142"/>
                      <a:pt x="494" y="0"/>
                      <a:pt x="318" y="0"/>
                    </a:cubicBezTo>
                    <a:close/>
                    <a:moveTo>
                      <a:pt x="594" y="308"/>
                    </a:moveTo>
                    <a:cubicBezTo>
                      <a:pt x="471" y="308"/>
                      <a:pt x="471" y="308"/>
                      <a:pt x="471" y="308"/>
                    </a:cubicBezTo>
                    <a:cubicBezTo>
                      <a:pt x="470" y="262"/>
                      <a:pt x="462" y="219"/>
                      <a:pt x="448" y="179"/>
                    </a:cubicBezTo>
                    <a:cubicBezTo>
                      <a:pt x="476" y="168"/>
                      <a:pt x="501" y="152"/>
                      <a:pt x="525" y="134"/>
                    </a:cubicBezTo>
                    <a:cubicBezTo>
                      <a:pt x="566" y="181"/>
                      <a:pt x="592" y="241"/>
                      <a:pt x="594" y="308"/>
                    </a:cubicBezTo>
                    <a:close/>
                    <a:moveTo>
                      <a:pt x="307" y="594"/>
                    </a:moveTo>
                    <a:cubicBezTo>
                      <a:pt x="273" y="566"/>
                      <a:pt x="244" y="529"/>
                      <a:pt x="223" y="486"/>
                    </a:cubicBezTo>
                    <a:cubicBezTo>
                      <a:pt x="250" y="478"/>
                      <a:pt x="278" y="473"/>
                      <a:pt x="308" y="472"/>
                    </a:cubicBezTo>
                    <a:cubicBezTo>
                      <a:pt x="308" y="594"/>
                      <a:pt x="308" y="594"/>
                      <a:pt x="308" y="594"/>
                    </a:cubicBezTo>
                    <a:cubicBezTo>
                      <a:pt x="307" y="594"/>
                      <a:pt x="307" y="594"/>
                      <a:pt x="307" y="594"/>
                    </a:cubicBezTo>
                    <a:close/>
                    <a:moveTo>
                      <a:pt x="329" y="42"/>
                    </a:moveTo>
                    <a:cubicBezTo>
                      <a:pt x="368" y="74"/>
                      <a:pt x="400" y="117"/>
                      <a:pt x="421" y="167"/>
                    </a:cubicBezTo>
                    <a:cubicBezTo>
                      <a:pt x="392" y="177"/>
                      <a:pt x="361" y="183"/>
                      <a:pt x="328" y="184"/>
                    </a:cubicBezTo>
                    <a:cubicBezTo>
                      <a:pt x="328" y="42"/>
                      <a:pt x="328" y="42"/>
                      <a:pt x="328" y="42"/>
                    </a:cubicBezTo>
                    <a:cubicBezTo>
                      <a:pt x="329" y="42"/>
                      <a:pt x="329" y="42"/>
                      <a:pt x="329" y="42"/>
                    </a:cubicBezTo>
                    <a:close/>
                    <a:moveTo>
                      <a:pt x="363" y="45"/>
                    </a:moveTo>
                    <a:cubicBezTo>
                      <a:pt x="420" y="55"/>
                      <a:pt x="471" y="81"/>
                      <a:pt x="510" y="119"/>
                    </a:cubicBezTo>
                    <a:cubicBezTo>
                      <a:pt x="489" y="136"/>
                      <a:pt x="466" y="150"/>
                      <a:pt x="440" y="160"/>
                    </a:cubicBezTo>
                    <a:cubicBezTo>
                      <a:pt x="421" y="116"/>
                      <a:pt x="395" y="77"/>
                      <a:pt x="363" y="45"/>
                    </a:cubicBezTo>
                    <a:close/>
                    <a:moveTo>
                      <a:pt x="308" y="42"/>
                    </a:moveTo>
                    <a:cubicBezTo>
                      <a:pt x="308" y="184"/>
                      <a:pt x="308" y="184"/>
                      <a:pt x="308" y="184"/>
                    </a:cubicBezTo>
                    <a:cubicBezTo>
                      <a:pt x="275" y="183"/>
                      <a:pt x="244" y="177"/>
                      <a:pt x="215" y="167"/>
                    </a:cubicBezTo>
                    <a:cubicBezTo>
                      <a:pt x="236" y="117"/>
                      <a:pt x="268" y="74"/>
                      <a:pt x="307" y="42"/>
                    </a:cubicBezTo>
                    <a:cubicBezTo>
                      <a:pt x="307" y="42"/>
                      <a:pt x="307" y="42"/>
                      <a:pt x="308" y="42"/>
                    </a:cubicBezTo>
                    <a:close/>
                    <a:moveTo>
                      <a:pt x="196" y="160"/>
                    </a:moveTo>
                    <a:cubicBezTo>
                      <a:pt x="171" y="150"/>
                      <a:pt x="147" y="136"/>
                      <a:pt x="126" y="119"/>
                    </a:cubicBezTo>
                    <a:cubicBezTo>
                      <a:pt x="165" y="81"/>
                      <a:pt x="216" y="55"/>
                      <a:pt x="273" y="45"/>
                    </a:cubicBezTo>
                    <a:cubicBezTo>
                      <a:pt x="241" y="77"/>
                      <a:pt x="215" y="116"/>
                      <a:pt x="196" y="160"/>
                    </a:cubicBezTo>
                    <a:close/>
                    <a:moveTo>
                      <a:pt x="207" y="186"/>
                    </a:moveTo>
                    <a:cubicBezTo>
                      <a:pt x="239" y="197"/>
                      <a:pt x="273" y="204"/>
                      <a:pt x="308" y="205"/>
                    </a:cubicBezTo>
                    <a:cubicBezTo>
                      <a:pt x="308" y="308"/>
                      <a:pt x="308" y="308"/>
                      <a:pt x="308" y="308"/>
                    </a:cubicBezTo>
                    <a:cubicBezTo>
                      <a:pt x="185" y="308"/>
                      <a:pt x="185" y="308"/>
                      <a:pt x="185" y="308"/>
                    </a:cubicBezTo>
                    <a:cubicBezTo>
                      <a:pt x="186" y="265"/>
                      <a:pt x="194" y="224"/>
                      <a:pt x="207" y="186"/>
                    </a:cubicBezTo>
                    <a:close/>
                    <a:moveTo>
                      <a:pt x="308" y="328"/>
                    </a:moveTo>
                    <a:cubicBezTo>
                      <a:pt x="308" y="452"/>
                      <a:pt x="308" y="452"/>
                      <a:pt x="308" y="452"/>
                    </a:cubicBezTo>
                    <a:cubicBezTo>
                      <a:pt x="275" y="453"/>
                      <a:pt x="244" y="458"/>
                      <a:pt x="215" y="468"/>
                    </a:cubicBezTo>
                    <a:cubicBezTo>
                      <a:pt x="197" y="425"/>
                      <a:pt x="186" y="378"/>
                      <a:pt x="185" y="328"/>
                    </a:cubicBezTo>
                    <a:lnTo>
                      <a:pt x="308" y="328"/>
                    </a:lnTo>
                    <a:close/>
                    <a:moveTo>
                      <a:pt x="273" y="591"/>
                    </a:moveTo>
                    <a:cubicBezTo>
                      <a:pt x="222" y="582"/>
                      <a:pt x="176" y="560"/>
                      <a:pt x="138" y="528"/>
                    </a:cubicBezTo>
                    <a:cubicBezTo>
                      <a:pt x="158" y="514"/>
                      <a:pt x="180" y="502"/>
                      <a:pt x="204" y="493"/>
                    </a:cubicBezTo>
                    <a:cubicBezTo>
                      <a:pt x="222" y="531"/>
                      <a:pt x="245" y="563"/>
                      <a:pt x="273" y="591"/>
                    </a:cubicBezTo>
                    <a:close/>
                    <a:moveTo>
                      <a:pt x="328" y="594"/>
                    </a:moveTo>
                    <a:cubicBezTo>
                      <a:pt x="328" y="472"/>
                      <a:pt x="328" y="472"/>
                      <a:pt x="328" y="472"/>
                    </a:cubicBezTo>
                    <a:cubicBezTo>
                      <a:pt x="358" y="473"/>
                      <a:pt x="386" y="478"/>
                      <a:pt x="413" y="486"/>
                    </a:cubicBezTo>
                    <a:cubicBezTo>
                      <a:pt x="392" y="529"/>
                      <a:pt x="363" y="566"/>
                      <a:pt x="329" y="594"/>
                    </a:cubicBezTo>
                    <a:cubicBezTo>
                      <a:pt x="329" y="594"/>
                      <a:pt x="329" y="594"/>
                      <a:pt x="328" y="594"/>
                    </a:cubicBezTo>
                    <a:close/>
                    <a:moveTo>
                      <a:pt x="432" y="493"/>
                    </a:moveTo>
                    <a:cubicBezTo>
                      <a:pt x="456" y="502"/>
                      <a:pt x="478" y="514"/>
                      <a:pt x="498" y="528"/>
                    </a:cubicBezTo>
                    <a:cubicBezTo>
                      <a:pt x="460" y="560"/>
                      <a:pt x="414" y="582"/>
                      <a:pt x="363" y="591"/>
                    </a:cubicBezTo>
                    <a:cubicBezTo>
                      <a:pt x="391" y="563"/>
                      <a:pt x="414" y="531"/>
                      <a:pt x="432" y="493"/>
                    </a:cubicBezTo>
                    <a:close/>
                    <a:moveTo>
                      <a:pt x="421" y="468"/>
                    </a:moveTo>
                    <a:cubicBezTo>
                      <a:pt x="392" y="458"/>
                      <a:pt x="361" y="453"/>
                      <a:pt x="328" y="452"/>
                    </a:cubicBezTo>
                    <a:cubicBezTo>
                      <a:pt x="328" y="328"/>
                      <a:pt x="328" y="328"/>
                      <a:pt x="328" y="328"/>
                    </a:cubicBezTo>
                    <a:cubicBezTo>
                      <a:pt x="451" y="328"/>
                      <a:pt x="451" y="328"/>
                      <a:pt x="451" y="328"/>
                    </a:cubicBezTo>
                    <a:cubicBezTo>
                      <a:pt x="450" y="378"/>
                      <a:pt x="439" y="425"/>
                      <a:pt x="421" y="468"/>
                    </a:cubicBezTo>
                    <a:close/>
                    <a:moveTo>
                      <a:pt x="328" y="308"/>
                    </a:moveTo>
                    <a:cubicBezTo>
                      <a:pt x="328" y="205"/>
                      <a:pt x="328" y="205"/>
                      <a:pt x="328" y="205"/>
                    </a:cubicBezTo>
                    <a:cubicBezTo>
                      <a:pt x="363" y="204"/>
                      <a:pt x="397" y="197"/>
                      <a:pt x="429" y="186"/>
                    </a:cubicBezTo>
                    <a:cubicBezTo>
                      <a:pt x="442" y="224"/>
                      <a:pt x="450" y="265"/>
                      <a:pt x="451" y="308"/>
                    </a:cubicBezTo>
                    <a:lnTo>
                      <a:pt x="328" y="308"/>
                    </a:lnTo>
                    <a:close/>
                    <a:moveTo>
                      <a:pt x="111" y="134"/>
                    </a:moveTo>
                    <a:cubicBezTo>
                      <a:pt x="135" y="152"/>
                      <a:pt x="160" y="168"/>
                      <a:pt x="188" y="179"/>
                    </a:cubicBezTo>
                    <a:cubicBezTo>
                      <a:pt x="174" y="219"/>
                      <a:pt x="166" y="262"/>
                      <a:pt x="165" y="308"/>
                    </a:cubicBezTo>
                    <a:cubicBezTo>
                      <a:pt x="42" y="308"/>
                      <a:pt x="42" y="308"/>
                      <a:pt x="42" y="308"/>
                    </a:cubicBezTo>
                    <a:cubicBezTo>
                      <a:pt x="44" y="241"/>
                      <a:pt x="70" y="181"/>
                      <a:pt x="111" y="134"/>
                    </a:cubicBezTo>
                    <a:close/>
                    <a:moveTo>
                      <a:pt x="42" y="328"/>
                    </a:moveTo>
                    <a:cubicBezTo>
                      <a:pt x="165" y="328"/>
                      <a:pt x="165" y="328"/>
                      <a:pt x="165" y="328"/>
                    </a:cubicBezTo>
                    <a:cubicBezTo>
                      <a:pt x="166" y="381"/>
                      <a:pt x="177" y="430"/>
                      <a:pt x="195" y="475"/>
                    </a:cubicBezTo>
                    <a:cubicBezTo>
                      <a:pt x="169" y="485"/>
                      <a:pt x="145" y="498"/>
                      <a:pt x="123" y="514"/>
                    </a:cubicBezTo>
                    <a:cubicBezTo>
                      <a:pt x="75" y="466"/>
                      <a:pt x="44" y="401"/>
                      <a:pt x="42" y="328"/>
                    </a:cubicBezTo>
                    <a:close/>
                    <a:moveTo>
                      <a:pt x="513" y="514"/>
                    </a:moveTo>
                    <a:cubicBezTo>
                      <a:pt x="491" y="498"/>
                      <a:pt x="467" y="485"/>
                      <a:pt x="441" y="475"/>
                    </a:cubicBezTo>
                    <a:cubicBezTo>
                      <a:pt x="459" y="430"/>
                      <a:pt x="470" y="381"/>
                      <a:pt x="471" y="328"/>
                    </a:cubicBezTo>
                    <a:cubicBezTo>
                      <a:pt x="594" y="328"/>
                      <a:pt x="594" y="328"/>
                      <a:pt x="594" y="328"/>
                    </a:cubicBezTo>
                    <a:cubicBezTo>
                      <a:pt x="592" y="401"/>
                      <a:pt x="561" y="466"/>
                      <a:pt x="513" y="51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  <p:sp>
          <p:nvSpPr>
            <p:cNvPr id="12" name="圆角矩形 1"/>
            <p:cNvSpPr/>
            <p:nvPr/>
          </p:nvSpPr>
          <p:spPr>
            <a:xfrm>
              <a:off x="3766419" y="2081367"/>
              <a:ext cx="7946155" cy="3995980"/>
            </a:xfrm>
            <a:prstGeom prst="roundRect">
              <a:avLst>
                <a:gd name="adj" fmla="val 878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6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37" name="内容占位符 17"/>
          <p:cNvSpPr>
            <a:spLocks noGrp="1"/>
          </p:cNvSpPr>
          <p:nvPr>
            <p:ph sz="quarter" idx="10" hasCustomPrompt="1"/>
          </p:nvPr>
        </p:nvSpPr>
        <p:spPr>
          <a:xfrm>
            <a:off x="479424" y="2133600"/>
            <a:ext cx="1974409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10000"/>
              </a:lnSpc>
              <a:buFontTx/>
              <a:buNone/>
              <a:defRPr sz="2000" kern="0" spc="13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Subtitle 2"/>
          <p:cNvSpPr>
            <a:spLocks noGrp="1"/>
          </p:cNvSpPr>
          <p:nvPr>
            <p:ph type="subTitle" idx="1"/>
          </p:nvPr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2060">
                <a:alpha val="55000"/>
              </a:srgbClr>
            </a:gs>
            <a:gs pos="48000">
              <a:srgbClr val="002060">
                <a:alpha val="58000"/>
                <a:lumMod val="61000"/>
              </a:srgbClr>
            </a:gs>
            <a:gs pos="100000">
              <a:schemeClr val="tx1">
                <a:alpha val="73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479423" y="611490"/>
            <a:ext cx="6786465" cy="5909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600" kern="0" spc="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单击此处编辑母版标题样式</a:t>
            </a:r>
          </a:p>
        </p:txBody>
      </p:sp>
      <p:sp>
        <p:nvSpPr>
          <p:cNvPr id="3" name="Rectangle 5"/>
          <p:cNvSpPr/>
          <p:nvPr/>
        </p:nvSpPr>
        <p:spPr>
          <a:xfrm>
            <a:off x="595212" y="1661929"/>
            <a:ext cx="3096000" cy="1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44000">
                <a:schemeClr val="bg1">
                  <a:alpha val="27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70"/>
          </a:p>
        </p:txBody>
      </p:sp>
      <p:sp>
        <p:nvSpPr>
          <p:cNvPr id="4" name="内容占位符 17"/>
          <p:cNvSpPr txBox="1"/>
          <p:nvPr/>
        </p:nvSpPr>
        <p:spPr>
          <a:xfrm>
            <a:off x="479423" y="2133600"/>
            <a:ext cx="2911956" cy="76944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0" spc="200" baseline="0"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zh-CN" altLang="en-US" spc="130" baseline="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单击此处编辑母版文本样式</a:t>
            </a:r>
          </a:p>
        </p:txBody>
      </p:sp>
      <p:sp>
        <p:nvSpPr>
          <p:cNvPr id="5" name="Subtitle 2"/>
          <p:cNvSpPr txBox="1"/>
          <p:nvPr/>
        </p:nvSpPr>
        <p:spPr>
          <a:xfrm>
            <a:off x="479425" y="1259772"/>
            <a:ext cx="4471686" cy="452020"/>
          </a:xfr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Click to edit Master subtitle style</a:t>
            </a:r>
          </a:p>
        </p:txBody>
      </p:sp>
      <p:sp>
        <p:nvSpPr>
          <p:cNvPr id="14" name="图片占位符 3"/>
          <p:cNvSpPr txBox="1"/>
          <p:nvPr/>
        </p:nvSpPr>
        <p:spPr>
          <a:xfrm>
            <a:off x="4739640" y="2118930"/>
            <a:ext cx="6953685" cy="42263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单击图标添加图片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876" y="230039"/>
            <a:ext cx="1828799" cy="7629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4.xml"/><Relationship Id="rId1" Type="http://schemas.openxmlformats.org/officeDocument/2006/relationships/video" Target="file:///F:\0.&#22522;&#20110;&#24378;&#21270;&#23398;&#20064;&#30340;&#26426;&#22120;&#20154;&#34892;&#20026;&#20915;&#31574;&#19982;&#25511;&#21046;-&#23567;&#29677;&#35838;\week2\20240711_182824.mp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62270" y="3034276"/>
            <a:ext cx="10401781" cy="646331"/>
          </a:xfrm>
        </p:spPr>
        <p:txBody>
          <a:bodyPr/>
          <a:lstStyle/>
          <a:p>
            <a:r>
              <a:rPr lang="en-US" altLang="zh-CN" sz="4000" dirty="0" err="1">
                <a:solidFill>
                  <a:schemeClr val="bg1"/>
                </a:solidFill>
              </a:rPr>
              <a:t>Coppeliasim</a:t>
            </a:r>
            <a:r>
              <a:rPr lang="zh-CN" altLang="en-US" sz="4000" dirty="0">
                <a:solidFill>
                  <a:schemeClr val="bg1"/>
                </a:solidFill>
              </a:rPr>
              <a:t>、</a:t>
            </a:r>
            <a:r>
              <a:rPr lang="en-US" altLang="zh-CN" sz="4000" dirty="0" err="1">
                <a:solidFill>
                  <a:schemeClr val="bg1"/>
                </a:solidFill>
              </a:rPr>
              <a:t>mujoco</a:t>
            </a:r>
            <a:r>
              <a:rPr lang="zh-CN" altLang="en-US" sz="4000" dirty="0">
                <a:solidFill>
                  <a:schemeClr val="bg1"/>
                </a:solidFill>
              </a:rPr>
              <a:t>、</a:t>
            </a:r>
            <a:r>
              <a:rPr lang="en-US" altLang="zh-CN" sz="4000" dirty="0">
                <a:solidFill>
                  <a:schemeClr val="bg1"/>
                </a:solidFill>
              </a:rPr>
              <a:t>Gym</a:t>
            </a:r>
            <a:r>
              <a:rPr lang="zh-CN" altLang="en-US" sz="4000" dirty="0">
                <a:solidFill>
                  <a:schemeClr val="bg1"/>
                </a:solidFill>
              </a:rPr>
              <a:t>等环境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err="1"/>
              <a:t>Yerik</a:t>
            </a:r>
            <a:endParaRPr lang="en-US" altLang="zh-CN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AE3D8E1-73C6-F5A8-DEB3-2C2009E907CA}"/>
              </a:ext>
            </a:extLst>
          </p:cNvPr>
          <p:cNvSpPr txBox="1">
            <a:spLocks/>
          </p:cNvSpPr>
          <p:nvPr/>
        </p:nvSpPr>
        <p:spPr>
          <a:xfrm>
            <a:off x="2623931" y="1444205"/>
            <a:ext cx="8490973" cy="100642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6000" b="1" kern="0" spc="400" dirty="0">
                <a:solidFill>
                  <a:srgbClr val="C89868"/>
                </a:solidFill>
                <a:effectLst>
                  <a:outerShdw blurRad="38100" dist="38100" dir="2700000" sx="101000" sy="101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chemeClr val="bg1"/>
                </a:solidFill>
              </a:rPr>
              <a:t>强化学习训练环境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65729-4AAF-8D05-5B39-072386B4B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F8F9865D-CE55-BED2-4DED-44C70251E78F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1EB970A-0D1E-6060-3F1A-849D5663C937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pic>
        <p:nvPicPr>
          <p:cNvPr id="8" name="图片 4">
            <a:extLst>
              <a:ext uri="{FF2B5EF4-FFF2-40B4-BE49-F238E27FC236}">
                <a16:creationId xmlns:a16="http://schemas.microsoft.com/office/drawing/2014/main" id="{084D66D0-B85E-FBE0-A921-31B1BA3E1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26" y="0"/>
            <a:ext cx="2860674" cy="6716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6">
            <a:extLst>
              <a:ext uri="{FF2B5EF4-FFF2-40B4-BE49-F238E27FC236}">
                <a16:creationId xmlns:a16="http://schemas.microsoft.com/office/drawing/2014/main" id="{918617EB-2470-0AAD-7BA3-0B701A151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8389" y="456634"/>
            <a:ext cx="2860673" cy="594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图片 8">
            <a:extLst>
              <a:ext uri="{FF2B5EF4-FFF2-40B4-BE49-F238E27FC236}">
                <a16:creationId xmlns:a16="http://schemas.microsoft.com/office/drawing/2014/main" id="{E8B8A0E3-F024-65BB-484C-7D00E1C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062" y="1588135"/>
            <a:ext cx="5243512" cy="340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94603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C6369-FE98-A09E-3659-E1E236C62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646B29AF-3A27-417E-75F7-05E7A1E63FD3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8237D2A-02F8-87E8-F6EA-DE51E2CD5569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3DD857B-D729-10CA-1E52-22E15170DDDC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2765425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Vrep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9D9CAC-9E9B-6AE3-9FF4-95B374050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0285"/>
            <a:ext cx="4979744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5">
            <a:extLst>
              <a:ext uri="{FF2B5EF4-FFF2-40B4-BE49-F238E27FC236}">
                <a16:creationId xmlns:a16="http://schemas.microsoft.com/office/drawing/2014/main" id="{C9495735-25C6-0F3A-4A2C-D724214EF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963" y="2064385"/>
            <a:ext cx="6993548" cy="3897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7E36CD98-2C4A-367B-3F2E-DE1589513348}"/>
              </a:ext>
            </a:extLst>
          </p:cNvPr>
          <p:cNvSpPr txBox="1">
            <a:spLocks noChangeArrowheads="1"/>
          </p:cNvSpPr>
          <p:nvPr/>
        </p:nvSpPr>
        <p:spPr>
          <a:xfrm>
            <a:off x="3956031" y="6121777"/>
            <a:ext cx="3616344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打开例子讲解</a:t>
            </a:r>
          </a:p>
        </p:txBody>
      </p:sp>
    </p:spTree>
    <p:extLst>
      <p:ext uri="{BB962C8B-B14F-4D97-AF65-F5344CB8AC3E}">
        <p14:creationId xmlns:p14="http://schemas.microsoft.com/office/powerpoint/2010/main" val="568259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BE5A2-0962-0D8A-0858-B1AA947B8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047677DE-0536-44CE-C4A7-6E62B65BF8D3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3AD7E33-E6FB-124D-7BB4-EA367997FB84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A4E0881D-FF7B-F308-9DBD-F1175F093D6F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7041456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物理交互环境配置与训练</a:t>
            </a:r>
          </a:p>
        </p:txBody>
      </p:sp>
      <p:pic>
        <p:nvPicPr>
          <p:cNvPr id="3" name="20240711_182824.mp4">
            <a:hlinkClick r:id="" action="ppaction://media"/>
            <a:extLst>
              <a:ext uri="{FF2B5EF4-FFF2-40B4-BE49-F238E27FC236}">
                <a16:creationId xmlns:a16="http://schemas.microsoft.com/office/drawing/2014/main" id="{69F07766-F5F5-7555-586F-E5A4DCA8D2A4}"/>
              </a:ext>
            </a:extLst>
          </p:cNvPr>
          <p:cNvPicPr>
            <a:picLocks noRot="1" noChangeAspect="1" noChangeArrowheads="1"/>
          </p:cNvPicPr>
          <p:nvPr>
            <a:videoFile r:link="rId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271" y="1571764"/>
            <a:ext cx="8383319" cy="5269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1229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0A512-0211-7EA4-B947-8806957BB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C5984554-E3EE-429D-81AA-B3832C98D9E9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97D97EF-C30B-5FB7-52AB-149596584436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745EA630-6464-0B2E-14AE-265645F01AD0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7041456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非物理引擎环境构建与训练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5CAD64-FBDC-4749-E6F9-889D7AFF8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476" y="1811477"/>
            <a:ext cx="4974524" cy="478934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97FC8AE-2C21-6BCA-DE4A-7B1C836B5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173" y="2586674"/>
            <a:ext cx="5744377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5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F9407-C881-4361-C1CE-719F9E1A6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F569EF25-512C-1847-3D5C-AF3371483BE5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7A4FD26-3B1F-1D61-6C88-D11723E075EE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4669E5B7-B864-E595-94B2-772D2FB19796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7041456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非物理引擎环境构建与训练</a:t>
            </a:r>
          </a:p>
        </p:txBody>
      </p:sp>
      <p:pic>
        <p:nvPicPr>
          <p:cNvPr id="7" name="图片 7">
            <a:extLst>
              <a:ext uri="{FF2B5EF4-FFF2-40B4-BE49-F238E27FC236}">
                <a16:creationId xmlns:a16="http://schemas.microsoft.com/office/drawing/2014/main" id="{4D8C7CAF-5DE7-F7C7-492E-D06C88F85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16" y="1829971"/>
            <a:ext cx="5937684" cy="4291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570B6FE-D3F8-3B1D-29FE-EC952CEF7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34" y="747228"/>
            <a:ext cx="4863148" cy="5414177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55590D0D-7FF6-C84F-606B-C7A37000BB2D}"/>
              </a:ext>
            </a:extLst>
          </p:cNvPr>
          <p:cNvSpPr txBox="1">
            <a:spLocks noChangeArrowheads="1"/>
          </p:cNvSpPr>
          <p:nvPr/>
        </p:nvSpPr>
        <p:spPr>
          <a:xfrm>
            <a:off x="4641831" y="6212038"/>
            <a:ext cx="3616344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打开例子讲解</a:t>
            </a:r>
          </a:p>
        </p:txBody>
      </p:sp>
    </p:spTree>
    <p:extLst>
      <p:ext uri="{BB962C8B-B14F-4D97-AF65-F5344CB8AC3E}">
        <p14:creationId xmlns:p14="http://schemas.microsoft.com/office/powerpoint/2010/main" val="120848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807D1-55BB-C4B5-ADBE-B7A4D2632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235E160-8D19-BC9C-2BAD-CBB711952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11377538" cy="646331"/>
          </a:xfrm>
        </p:spPr>
        <p:txBody>
          <a:bodyPr/>
          <a:lstStyle/>
          <a:p>
            <a:r>
              <a:rPr lang="zh-CN" altLang="en-US" sz="40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交流答疑</a:t>
            </a:r>
          </a:p>
        </p:txBody>
      </p:sp>
    </p:spTree>
    <p:extLst>
      <p:ext uri="{BB962C8B-B14F-4D97-AF65-F5344CB8AC3E}">
        <p14:creationId xmlns:p14="http://schemas.microsoft.com/office/powerpoint/2010/main" val="4180906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87254-00BD-0453-D9B3-B568D4F51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5D71659D-B918-4DE1-0F76-965BF01943E7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0F8F5FF-11F3-BFB6-AEDB-7D5FC2203E1C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728C5C8B-6FF6-59D2-737C-0AECD127BAA1}"/>
              </a:ext>
            </a:extLst>
          </p:cNvPr>
          <p:cNvSpPr txBox="1">
            <a:spLocks noChangeArrowheads="1"/>
          </p:cNvSpPr>
          <p:nvPr/>
        </p:nvSpPr>
        <p:spPr>
          <a:xfrm>
            <a:off x="1074741" y="1767639"/>
            <a:ext cx="10669904" cy="4138496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冯：</a:t>
            </a:r>
            <a:r>
              <a:rPr lang="en-US" altLang="zh-CN" b="0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urdf</a:t>
            </a:r>
            <a:r>
              <a:rPr lang="en-US" altLang="zh-CN" b="0" dirty="0">
                <a:solidFill>
                  <a:schemeClr val="bg1"/>
                </a:solidFill>
                <a:latin typeface="微软雅黑" panose="020B0503020204020204" pitchFamily="34" charset="-122"/>
              </a:rPr>
              <a:t> xml</a:t>
            </a:r>
          </a:p>
          <a:p>
            <a:r>
              <a:rPr lang="en-US" altLang="zh-CN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</a:t>
            </a:r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履带移动机器人</a:t>
            </a:r>
            <a:endParaRPr lang="en-US" altLang="zh-CN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任：</a:t>
            </a:r>
            <a:r>
              <a:rPr lang="en-US" altLang="zh-CN" b="0" dirty="0">
                <a:solidFill>
                  <a:schemeClr val="bg1"/>
                </a:solidFill>
                <a:latin typeface="微软雅黑" panose="020B0503020204020204" pitchFamily="34" charset="-122"/>
              </a:rPr>
              <a:t>sim2sim </a:t>
            </a:r>
            <a:r>
              <a:rPr lang="en-US" altLang="zh-CN" b="0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vrep</a:t>
            </a:r>
            <a:endParaRPr lang="en-US" altLang="zh-CN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贾：结合课题 光电复杂机械臂？</a:t>
            </a:r>
            <a:endParaRPr lang="en-US" altLang="zh-CN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王：如何机器人模型 比较难</a:t>
            </a:r>
            <a:endParaRPr lang="en-US" altLang="zh-CN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赵：建筑机器人环境构建</a:t>
            </a:r>
            <a:endParaRPr lang="en-US" altLang="zh-CN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59C04755-B986-94A1-16C6-74195E25A7AC}"/>
              </a:ext>
            </a:extLst>
          </p:cNvPr>
          <p:cNvSpPr txBox="1">
            <a:spLocks noChangeArrowheads="1"/>
          </p:cNvSpPr>
          <p:nvPr/>
        </p:nvSpPr>
        <p:spPr>
          <a:xfrm>
            <a:off x="510714" y="951865"/>
            <a:ext cx="3830377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问题交流</a:t>
            </a:r>
          </a:p>
        </p:txBody>
      </p:sp>
    </p:spTree>
    <p:extLst>
      <p:ext uri="{BB962C8B-B14F-4D97-AF65-F5344CB8AC3E}">
        <p14:creationId xmlns:p14="http://schemas.microsoft.com/office/powerpoint/2010/main" val="3023711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87254-00BD-0453-D9B3-B568D4F51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5D71659D-B918-4DE1-0F76-965BF01943E7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0F8F5FF-11F3-BFB6-AEDB-7D5FC2203E1C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728C5C8B-6FF6-59D2-737C-0AECD127BAA1}"/>
              </a:ext>
            </a:extLst>
          </p:cNvPr>
          <p:cNvSpPr txBox="1">
            <a:spLocks noChangeArrowheads="1"/>
          </p:cNvSpPr>
          <p:nvPr/>
        </p:nvSpPr>
        <p:spPr>
          <a:xfrm>
            <a:off x="1074741" y="1767639"/>
            <a:ext cx="10669904" cy="4817888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0" dirty="0">
                <a:solidFill>
                  <a:srgbClr val="FF0000"/>
                </a:solidFill>
                <a:latin typeface="微软雅黑" panose="020B0503020204020204" pitchFamily="34" charset="-122"/>
              </a:rPr>
              <a:t>大家对地形环境很感兴趣（准备，下节课讨论）</a:t>
            </a:r>
            <a:endParaRPr lang="en-US" altLang="zh-CN" b="0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r>
              <a:rPr lang="zh-CN" altLang="en-US" b="0" dirty="0">
                <a:solidFill>
                  <a:schemeClr val="bg1"/>
                </a:solidFill>
                <a:latin typeface="微软雅黑" panose="020B0503020204020204" pitchFamily="34" charset="-122"/>
              </a:rPr>
              <a:t>建模软件与特点</a:t>
            </a:r>
            <a:br>
              <a:rPr lang="en-US" altLang="zh-CN" b="0" dirty="0">
                <a:solidFill>
                  <a:schemeClr val="bg1"/>
                </a:solidFill>
                <a:latin typeface="微软雅黑" panose="020B0503020204020204" pitchFamily="34" charset="-122"/>
              </a:rPr>
            </a:b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1.mujoco 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机器人从底层搭起（</a:t>
            </a:r>
            <a:r>
              <a:rPr lang="en-US" altLang="zh-CN" sz="2400" b="0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github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等有最好，拿过来改改）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              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python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语言，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RL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算法集成度高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2.vrep 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有基本模块，搭建容易，可视化好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          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但编程繁琐，与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RL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集成度不高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3.panda-gym 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只针对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panda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机械臂，与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gym RL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算法集成度高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    4.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基于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gym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二次开发，非物理引擎驱动，方便修改，集成度高</a:t>
            </a:r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endParaRPr lang="en-US" altLang="zh-CN" sz="2400" b="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除了这三个，还有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Isaac gazebo </a:t>
            </a:r>
            <a:r>
              <a:rPr lang="en-US" altLang="zh-CN" sz="2400" b="0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Webots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等，如果用的话，需要调研好和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RL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的集成度，好不好修改，有没有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demo</a:t>
            </a:r>
            <a:r>
              <a:rPr lang="zh-CN" altLang="en-US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可以参考等问题</a:t>
            </a:r>
            <a:r>
              <a:rPr lang="en-US" altLang="zh-CN" sz="2400" b="0" dirty="0">
                <a:solidFill>
                  <a:schemeClr val="bg1"/>
                </a:solidFill>
                <a:latin typeface="微软雅黑" panose="020B0503020204020204" pitchFamily="34" charset="-122"/>
              </a:rPr>
              <a:t>  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59C04755-B986-94A1-16C6-74195E25A7AC}"/>
              </a:ext>
            </a:extLst>
          </p:cNvPr>
          <p:cNvSpPr txBox="1">
            <a:spLocks noChangeArrowheads="1"/>
          </p:cNvSpPr>
          <p:nvPr/>
        </p:nvSpPr>
        <p:spPr>
          <a:xfrm>
            <a:off x="510714" y="951865"/>
            <a:ext cx="3830377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问题交流</a:t>
            </a:r>
          </a:p>
        </p:txBody>
      </p:sp>
    </p:spTree>
    <p:extLst>
      <p:ext uri="{BB962C8B-B14F-4D97-AF65-F5344CB8AC3E}">
        <p14:creationId xmlns:p14="http://schemas.microsoft.com/office/powerpoint/2010/main" val="509900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135110" y="3045460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162884" y="2777046"/>
            <a:ext cx="8232266" cy="1118654"/>
            <a:chOff x="3769988" y="2446506"/>
            <a:chExt cx="8232266" cy="1118654"/>
          </a:xfrm>
        </p:grpSpPr>
        <p:sp>
          <p:nvSpPr>
            <p:cNvPr id="6" name="文本占位符 2"/>
            <p:cNvSpPr txBox="1"/>
            <p:nvPr/>
          </p:nvSpPr>
          <p:spPr>
            <a:xfrm>
              <a:off x="4141092" y="2951987"/>
              <a:ext cx="7861162" cy="6131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800" kern="1200">
                  <a:solidFill>
                    <a:schemeClr val="bg1">
                      <a:lumMod val="9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环境设置与闭环训练讲解</a:t>
              </a:r>
              <a:endParaRPr lang="en-US" altLang="zh-CN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  <a:p>
              <a:r>
                <a:rPr lang="en-US" altLang="zh-CN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    </a:t>
              </a:r>
              <a:r>
                <a:rPr lang="zh-CN" altLang="en-US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领着大家找跟自己最接近的，并跑通</a:t>
              </a:r>
              <a:endParaRPr lang="zh-CN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769988" y="2446506"/>
              <a:ext cx="509326" cy="907941"/>
              <a:chOff x="3576096" y="2699802"/>
              <a:chExt cx="509326" cy="907941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3576096" y="2699802"/>
                <a:ext cx="49725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400" dirty="0">
                    <a:solidFill>
                      <a:srgbClr val="C89868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2</a:t>
                </a:r>
                <a:endParaRPr lang="zh-CN" altLang="en-US" sz="4400" dirty="0">
                  <a:solidFill>
                    <a:srgbClr val="C89868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 flipH="1">
                <a:off x="3735327" y="3084522"/>
                <a:ext cx="350095" cy="523221"/>
              </a:xfrm>
              <a:prstGeom prst="line">
                <a:avLst/>
              </a:prstGeom>
              <a:ln w="19050">
                <a:solidFill>
                  <a:srgbClr val="C89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14"/>
          <p:cNvGrpSpPr/>
          <p:nvPr/>
        </p:nvGrpSpPr>
        <p:grpSpPr>
          <a:xfrm>
            <a:off x="4046185" y="4328305"/>
            <a:ext cx="5082337" cy="1006535"/>
            <a:chOff x="7769854" y="2494605"/>
            <a:chExt cx="5082337" cy="1006535"/>
          </a:xfrm>
        </p:grpSpPr>
        <p:sp>
          <p:nvSpPr>
            <p:cNvPr id="16" name="文本占位符 2"/>
            <p:cNvSpPr txBox="1"/>
            <p:nvPr/>
          </p:nvSpPr>
          <p:spPr>
            <a:xfrm>
              <a:off x="8140958" y="3010602"/>
              <a:ext cx="4711233" cy="490538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800" kern="1200">
                  <a:solidFill>
                    <a:schemeClr val="bg1">
                      <a:lumMod val="9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交流讨论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7769854" y="2494605"/>
              <a:ext cx="497252" cy="907941"/>
              <a:chOff x="8174185" y="2476142"/>
              <a:chExt cx="497252" cy="907941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8174185" y="2476142"/>
                <a:ext cx="49725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400" dirty="0">
                    <a:solidFill>
                      <a:srgbClr val="C89868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3</a:t>
                </a:r>
                <a:endParaRPr lang="zh-CN" altLang="en-US" sz="4400" dirty="0">
                  <a:solidFill>
                    <a:srgbClr val="C89868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19" name="直接连接符 18"/>
              <p:cNvCxnSpPr/>
              <p:nvPr/>
            </p:nvCxnSpPr>
            <p:spPr>
              <a:xfrm flipH="1">
                <a:off x="8290884" y="2860862"/>
                <a:ext cx="350095" cy="523221"/>
              </a:xfrm>
              <a:prstGeom prst="line">
                <a:avLst/>
              </a:prstGeom>
              <a:ln w="19050">
                <a:solidFill>
                  <a:srgbClr val="C89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19"/>
          <p:cNvGrpSpPr/>
          <p:nvPr/>
        </p:nvGrpSpPr>
        <p:grpSpPr>
          <a:xfrm>
            <a:off x="4046185" y="1223588"/>
            <a:ext cx="6822112" cy="1118654"/>
            <a:chOff x="3769988" y="2446506"/>
            <a:chExt cx="6822112" cy="1118654"/>
          </a:xfrm>
        </p:grpSpPr>
        <p:sp>
          <p:nvSpPr>
            <p:cNvPr id="21" name="文本占位符 2"/>
            <p:cNvSpPr txBox="1"/>
            <p:nvPr/>
          </p:nvSpPr>
          <p:spPr>
            <a:xfrm>
              <a:off x="4141092" y="2951987"/>
              <a:ext cx="6451008" cy="613173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800" kern="1200">
                  <a:solidFill>
                    <a:schemeClr val="bg1">
                      <a:lumMod val="9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20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Tx/>
                <a:buNone/>
                <a:defRPr sz="1800" kern="1200">
                  <a:solidFill>
                    <a:schemeClr val="tx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问题答疑</a:t>
              </a:r>
              <a:endParaRPr lang="zh-CN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769988" y="2446506"/>
              <a:ext cx="509326" cy="907941"/>
              <a:chOff x="3576096" y="2699802"/>
              <a:chExt cx="509326" cy="907941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3576096" y="2699802"/>
                <a:ext cx="49725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400" dirty="0">
                    <a:solidFill>
                      <a:srgbClr val="C89868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1</a:t>
                </a:r>
                <a:endParaRPr lang="zh-CN" altLang="en-US" sz="4400" dirty="0">
                  <a:solidFill>
                    <a:srgbClr val="C89868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24" name="直接连接符 23"/>
              <p:cNvCxnSpPr/>
              <p:nvPr/>
            </p:nvCxnSpPr>
            <p:spPr>
              <a:xfrm flipH="1">
                <a:off x="3735327" y="3084522"/>
                <a:ext cx="350095" cy="523221"/>
              </a:xfrm>
              <a:prstGeom prst="line">
                <a:avLst/>
              </a:prstGeom>
              <a:ln w="19050">
                <a:solidFill>
                  <a:srgbClr val="C89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648999" y="2366859"/>
            <a:ext cx="11377538" cy="646331"/>
          </a:xfrm>
        </p:spPr>
        <p:txBody>
          <a:bodyPr/>
          <a:lstStyle/>
          <a:p>
            <a:r>
              <a:rPr lang="zh-CN" altLang="en-US" sz="40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课程答疑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303A3536-DE41-C811-652B-00BEF26773AC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2765425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课程答疑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4AE055C-E984-3476-75B1-6C1EA23CF4FC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1768011"/>
            <a:ext cx="10921062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GPU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CPU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进行训练的区别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5A2F9FC-FC72-62A6-8DD8-7C0C81C00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211" y="25077"/>
            <a:ext cx="4530570" cy="201803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E74FD8C-7B6D-8BC3-4F34-589265789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3681" y="2401424"/>
            <a:ext cx="5882281" cy="58190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E74D4B-8BB5-FAAB-0E1D-3B4DFC689E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166" y="2996194"/>
            <a:ext cx="7297310" cy="38618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0732B7-C205-C34E-67EC-06A458ED4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424EE2E-E0E6-F7C8-EE84-8FBD25F5CAEF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10CF021-4E58-D115-5EAE-9D7582ADFE5F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D5391153-6F85-13E3-1F6D-3587CFACCA9F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2765425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课程答疑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6BA7517-6A07-B712-DAB4-5F052DEA49E4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1768011"/>
            <a:ext cx="10921062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如何并行运算</a:t>
            </a: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A22FDB15-3B6B-45F6-FD1A-A527D85E3841}"/>
              </a:ext>
            </a:extLst>
          </p:cNvPr>
          <p:cNvSpPr txBox="1">
            <a:spLocks noChangeArrowheads="1"/>
          </p:cNvSpPr>
          <p:nvPr/>
        </p:nvSpPr>
        <p:spPr>
          <a:xfrm>
            <a:off x="954782" y="2597671"/>
            <a:ext cx="10921062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多并行环境实例：定义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s a r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等信息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kumimoji="0" lang="en-US" altLang="zh-CN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</a:t>
            </a:r>
            <a:r>
              <a:rPr kumimoji="0" lang="zh-CN" altLang="zh-CN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使用vectorized环境可以同时运行多个环境实例</a:t>
            </a:r>
            <a:endParaRPr kumimoji="0" lang="en-US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CN" sz="2800" b="0" dirty="0">
                <a:solidFill>
                  <a:schemeClr val="tx1"/>
                </a:solidFill>
              </a:rPr>
              <a:t> https://www.cfanz.cn/resource/detail/ZqNAkJKEwKLEv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                  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2AFC4A82-B47A-0644-0120-8A1C150020D7}"/>
              </a:ext>
            </a:extLst>
          </p:cNvPr>
          <p:cNvSpPr txBox="1">
            <a:spLocks noChangeArrowheads="1"/>
          </p:cNvSpPr>
          <p:nvPr/>
        </p:nvSpPr>
        <p:spPr>
          <a:xfrm>
            <a:off x="954782" y="4230770"/>
            <a:ext cx="10921062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运算多并行：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torch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张量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E42E3A1-6620-1E1D-7554-46DD9E6D1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23083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。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2EBD906-1FCC-C4B8-9081-7B6CA7808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37" y="4856320"/>
            <a:ext cx="6813174" cy="200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630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2C666-90FD-B788-C1CD-220077DFC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8B2FF7A-613E-FB45-EDA7-94E0B147F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99" y="2366859"/>
            <a:ext cx="11377538" cy="646331"/>
          </a:xfrm>
        </p:spPr>
        <p:txBody>
          <a:bodyPr/>
          <a:lstStyle/>
          <a:p>
            <a:r>
              <a:rPr lang="zh-CN" altLang="en-US" sz="40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环境配置与完整训练案例</a:t>
            </a:r>
          </a:p>
        </p:txBody>
      </p:sp>
    </p:spTree>
    <p:extLst>
      <p:ext uri="{BB962C8B-B14F-4D97-AF65-F5344CB8AC3E}">
        <p14:creationId xmlns:p14="http://schemas.microsoft.com/office/powerpoint/2010/main" val="941396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A3BC83-1A79-6BC5-2478-3576BE261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4CD99FE-F472-1A10-BE45-731AC5F9E0EB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47151C7-57E7-91CD-3AD7-43017442CAC2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E3CD2FF5-71EF-DE73-3C74-9A15E504E39C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2765425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mujoco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1333729-02CC-EE3A-E256-7D1273843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37" y="1987969"/>
            <a:ext cx="7998271" cy="46703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B65563-0CAD-B4DA-8958-CEE9EB555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857" y="2083616"/>
            <a:ext cx="5726143" cy="467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78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461C2-0DD9-F128-2489-D4A9EA118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9D2FF26F-5514-45C2-9561-82184FBD2A40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FB50FC3-78B8-EEFD-2B52-E785EBC5F27D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B045E589-B566-2C6C-8F2B-80DE477A0680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10215821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代码讲解（</a:t>
            </a:r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</a:rPr>
              <a:t>mujoc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特性、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xml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、控制量）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F84104-1E4D-36EC-ABD5-57CBFE75F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69" y="1885706"/>
            <a:ext cx="5919123" cy="439934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AB127AA-A77E-5EBF-5A4E-88AE2E03E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762" y="1927727"/>
            <a:ext cx="2351599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7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A44EB-5A47-4ABF-20A4-C5ACAA595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04B2F63-D8E5-2C17-D2E0-E0784B103E0D}"/>
              </a:ext>
            </a:extLst>
          </p:cNvPr>
          <p:cNvSpPr txBox="1"/>
          <p:nvPr/>
        </p:nvSpPr>
        <p:spPr>
          <a:xfrm flipV="1">
            <a:off x="10689590" y="951865"/>
            <a:ext cx="3808095" cy="63627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/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718F162-9160-1327-F240-5E36A9CEAA3B}"/>
              </a:ext>
            </a:extLst>
          </p:cNvPr>
          <p:cNvSpPr txBox="1"/>
          <p:nvPr/>
        </p:nvSpPr>
        <p:spPr>
          <a:xfrm>
            <a:off x="10404475" y="696595"/>
            <a:ext cx="406400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zh-CN" altLang="en-US" dirty="0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E87C8658-FFBD-668C-C9ED-97AF701E777B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938351"/>
            <a:ext cx="2765425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课程答疑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1F7080A-267C-3A99-4681-E9918FB3AEFE}"/>
              </a:ext>
            </a:extLst>
          </p:cNvPr>
          <p:cNvSpPr txBox="1">
            <a:spLocks noChangeArrowheads="1"/>
          </p:cNvSpPr>
          <p:nvPr/>
        </p:nvSpPr>
        <p:spPr>
          <a:xfrm>
            <a:off x="473769" y="1768011"/>
            <a:ext cx="10921062" cy="633413"/>
          </a:xfrm>
          <a:prstGeom prst="rect">
            <a:avLst/>
          </a:prstGeom>
        </p:spPr>
        <p:txBody>
          <a:bodyPr/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</a:rPr>
              <a:t>、物理引擎交互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3C73FE-0784-C3D7-D181-88A0AED5F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89" y="2597670"/>
            <a:ext cx="6005131" cy="39174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B2667D-4EFC-60CB-3B71-1A68E499E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640" y="1255057"/>
            <a:ext cx="4544135" cy="540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445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ba3881bf-fcd2-463c-85f5-cf33f6393c3d"/>
  <p:tag name="COMMONDATA" val="eyJoZGlkIjoiMjM5NjQyOTBhYTUzZmJlMmE5MzgyMDFjZjkyNTk5NGUifQ=="/>
</p:tagLst>
</file>

<file path=ppt/theme/theme1.xml><?xml version="1.0" encoding="utf-8"?>
<a:theme xmlns:a="http://schemas.openxmlformats.org/drawingml/2006/main" name="深度学习项目PPT模板V1.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Arial"/>
        <a:ea typeface="思源黑体 CN Regular"/>
        <a:cs typeface=""/>
      </a:majorFont>
      <a:minorFont>
        <a:latin typeface="等线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259</Words>
  <Application>Microsoft Office PowerPoint</Application>
  <PresentationFormat>宽屏</PresentationFormat>
  <Paragraphs>55</Paragraphs>
  <Slides>18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Lato</vt:lpstr>
      <vt:lpstr>等线</vt:lpstr>
      <vt:lpstr>思源黑体 CN Bold</vt:lpstr>
      <vt:lpstr>思源黑体 CN Light</vt:lpstr>
      <vt:lpstr>思源黑体 CN Regular</vt:lpstr>
      <vt:lpstr>微软雅黑</vt:lpstr>
      <vt:lpstr>微软雅黑 Light</vt:lpstr>
      <vt:lpstr>Arial</vt:lpstr>
      <vt:lpstr>深度学习项目PPT模板V1.4</vt:lpstr>
      <vt:lpstr>Coppeliasim、mujoco、Gym等环境</vt:lpstr>
      <vt:lpstr>PowerPoint 演示文稿</vt:lpstr>
      <vt:lpstr>课程答疑</vt:lpstr>
      <vt:lpstr>PowerPoint 演示文稿</vt:lpstr>
      <vt:lpstr>PowerPoint 演示文稿</vt:lpstr>
      <vt:lpstr>环境配置与完整训练案例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交流答疑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深度之眼PPT模板</dc:title>
  <dc:creator>深度之眼</dc:creator>
  <cp:lastModifiedBy>徐 鹏杰</cp:lastModifiedBy>
  <cp:revision>318</cp:revision>
  <dcterms:created xsi:type="dcterms:W3CDTF">2018-01-29T03:45:00Z</dcterms:created>
  <dcterms:modified xsi:type="dcterms:W3CDTF">2025-03-21T14:09:27Z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5E2A2F6E082B48749406BD16146C9FEC_12</vt:lpwstr>
  </property>
  <property fmtid="{D5CDD505-2E9C-101B-9397-08002B2CF9AE}" pid="3" name="KSOProductBuildVer">
    <vt:lpwstr>2052-12.1.0.16729</vt:lpwstr>
  </property>
</Properties>
</file>

<file path=docProps/thumbnail.jpeg>
</file>